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AF0CB-783A-46AF-B1D9-5EA23AC5AAAE}" v="32" dt="2024-07-03T03:10:42.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el R." userId="c0452885c690e10a" providerId="LiveId" clId="{4B5AF0CB-783A-46AF-B1D9-5EA23AC5AAAE}"/>
    <pc:docChg chg="undo custSel addSld delSld modSld">
      <pc:chgData name="Kael R." userId="c0452885c690e10a" providerId="LiveId" clId="{4B5AF0CB-783A-46AF-B1D9-5EA23AC5AAAE}" dt="2024-07-03T03:11:11.088" v="3220" actId="1076"/>
      <pc:docMkLst>
        <pc:docMk/>
      </pc:docMkLst>
      <pc:sldChg chg="addSp modSp mod setBg">
        <pc:chgData name="Kael R." userId="c0452885c690e10a" providerId="LiveId" clId="{4B5AF0CB-783A-46AF-B1D9-5EA23AC5AAAE}" dt="2024-07-03T03:09:44.159" v="3203" actId="20577"/>
        <pc:sldMkLst>
          <pc:docMk/>
          <pc:sldMk cId="3663244823" sldId="256"/>
        </pc:sldMkLst>
        <pc:spChg chg="mod">
          <ac:chgData name="Kael R." userId="c0452885c690e10a" providerId="LiveId" clId="{4B5AF0CB-783A-46AF-B1D9-5EA23AC5AAAE}" dt="2024-07-03T03:07:54.623" v="3070" actId="26606"/>
          <ac:spMkLst>
            <pc:docMk/>
            <pc:sldMk cId="3663244823" sldId="256"/>
            <ac:spMk id="2" creationId="{9584C509-E687-C910-17FF-05A8A0D46D32}"/>
          </ac:spMkLst>
        </pc:spChg>
        <pc:spChg chg="mod">
          <ac:chgData name="Kael R." userId="c0452885c690e10a" providerId="LiveId" clId="{4B5AF0CB-783A-46AF-B1D9-5EA23AC5AAAE}" dt="2024-07-03T03:09:44.159" v="3203" actId="20577"/>
          <ac:spMkLst>
            <pc:docMk/>
            <pc:sldMk cId="3663244823" sldId="256"/>
            <ac:spMk id="3" creationId="{ACFA7F5D-D37C-D378-0286-884F6153B5BA}"/>
          </ac:spMkLst>
        </pc:spChg>
        <pc:spChg chg="add">
          <ac:chgData name="Kael R." userId="c0452885c690e10a" providerId="LiveId" clId="{4B5AF0CB-783A-46AF-B1D9-5EA23AC5AAAE}" dt="2024-07-03T03:07:54.623" v="3070" actId="26606"/>
          <ac:spMkLst>
            <pc:docMk/>
            <pc:sldMk cId="3663244823" sldId="256"/>
            <ac:spMk id="10" creationId="{9B7AD9F6-8CE7-4299-8FC6-328F4DCD3FF9}"/>
          </ac:spMkLst>
        </pc:spChg>
        <pc:spChg chg="add">
          <ac:chgData name="Kael R." userId="c0452885c690e10a" providerId="LiveId" clId="{4B5AF0CB-783A-46AF-B1D9-5EA23AC5AAAE}" dt="2024-07-03T03:07:54.623" v="3070" actId="26606"/>
          <ac:spMkLst>
            <pc:docMk/>
            <pc:sldMk cId="3663244823" sldId="256"/>
            <ac:spMk id="12" creationId="{F49775AF-8896-43EE-92C6-83497D6DC56F}"/>
          </ac:spMkLst>
        </pc:spChg>
        <pc:picChg chg="add mod">
          <ac:chgData name="Kael R." userId="c0452885c690e10a" providerId="LiveId" clId="{4B5AF0CB-783A-46AF-B1D9-5EA23AC5AAAE}" dt="2024-07-03T03:07:54.623" v="3070" actId="26606"/>
          <ac:picMkLst>
            <pc:docMk/>
            <pc:sldMk cId="3663244823" sldId="256"/>
            <ac:picMk id="5" creationId="{0C4B0C01-F63B-02B2-67E4-C4DB4F466BA4}"/>
          </ac:picMkLst>
        </pc:picChg>
      </pc:sldChg>
      <pc:sldChg chg="addSp delSp modSp new mod setBg">
        <pc:chgData name="Kael R." userId="c0452885c690e10a" providerId="LiveId" clId="{4B5AF0CB-783A-46AF-B1D9-5EA23AC5AAAE}" dt="2024-07-03T00:55:06.370" v="331" actId="20577"/>
        <pc:sldMkLst>
          <pc:docMk/>
          <pc:sldMk cId="1921483988" sldId="257"/>
        </pc:sldMkLst>
        <pc:spChg chg="add del mod ord">
          <ac:chgData name="Kael R." userId="c0452885c690e10a" providerId="LiveId" clId="{4B5AF0CB-783A-46AF-B1D9-5EA23AC5AAAE}" dt="2024-07-03T00:47:12.314" v="61" actId="26606"/>
          <ac:spMkLst>
            <pc:docMk/>
            <pc:sldMk cId="1921483988" sldId="257"/>
            <ac:spMk id="2" creationId="{CC152480-2E42-2462-6DF8-D97B44EA08E7}"/>
          </ac:spMkLst>
        </pc:spChg>
        <pc:spChg chg="del">
          <ac:chgData name="Kael R." userId="c0452885c690e10a" providerId="LiveId" clId="{4B5AF0CB-783A-46AF-B1D9-5EA23AC5AAAE}" dt="2024-07-03T00:45:46.116" v="39" actId="931"/>
          <ac:spMkLst>
            <pc:docMk/>
            <pc:sldMk cId="1921483988" sldId="257"/>
            <ac:spMk id="3" creationId="{99E63249-453D-561C-66A8-8CB886491915}"/>
          </ac:spMkLst>
        </pc:spChg>
        <pc:spChg chg="add del">
          <ac:chgData name="Kael R." userId="c0452885c690e10a" providerId="LiveId" clId="{4B5AF0CB-783A-46AF-B1D9-5EA23AC5AAAE}" dt="2024-07-03T00:46:09.626" v="44" actId="26606"/>
          <ac:spMkLst>
            <pc:docMk/>
            <pc:sldMk cId="1921483988" sldId="257"/>
            <ac:spMk id="9" creationId="{1C4C6139-BF2A-40FF-8F0A-A36B53B2C9CB}"/>
          </ac:spMkLst>
        </pc:spChg>
        <pc:spChg chg="add del">
          <ac:chgData name="Kael R." userId="c0452885c690e10a" providerId="LiveId" clId="{4B5AF0CB-783A-46AF-B1D9-5EA23AC5AAAE}" dt="2024-07-03T00:46:09.626" v="44" actId="26606"/>
          <ac:spMkLst>
            <pc:docMk/>
            <pc:sldMk cId="1921483988" sldId="257"/>
            <ac:spMk id="12" creationId="{F13C74B1-5B17-4795-BED0-7140497B445A}"/>
          </ac:spMkLst>
        </pc:spChg>
        <pc:spChg chg="add del">
          <ac:chgData name="Kael R." userId="c0452885c690e10a" providerId="LiveId" clId="{4B5AF0CB-783A-46AF-B1D9-5EA23AC5AAAE}" dt="2024-07-03T00:46:09.626" v="44" actId="26606"/>
          <ac:spMkLst>
            <pc:docMk/>
            <pc:sldMk cId="1921483988" sldId="257"/>
            <ac:spMk id="14" creationId="{D4974D33-8DC5-464E-8C6D-BE58F0669C17}"/>
          </ac:spMkLst>
        </pc:spChg>
        <pc:spChg chg="add del">
          <ac:chgData name="Kael R." userId="c0452885c690e10a" providerId="LiveId" clId="{4B5AF0CB-783A-46AF-B1D9-5EA23AC5AAAE}" dt="2024-07-03T00:46:23.972" v="46" actId="26606"/>
          <ac:spMkLst>
            <pc:docMk/>
            <pc:sldMk cId="1921483988" sldId="257"/>
            <ac:spMk id="16" creationId="{E659831F-0D9A-4C63-9EBB-8435B85A440F}"/>
          </ac:spMkLst>
        </pc:spChg>
        <pc:spChg chg="add del">
          <ac:chgData name="Kael R." userId="c0452885c690e10a" providerId="LiveId" clId="{4B5AF0CB-783A-46AF-B1D9-5EA23AC5AAAE}" dt="2024-07-03T00:46:23.972" v="46" actId="26606"/>
          <ac:spMkLst>
            <pc:docMk/>
            <pc:sldMk cId="1921483988" sldId="257"/>
            <ac:spMk id="17" creationId="{FFB60E8C-7224-44A4-87A0-46A1711DD2ED}"/>
          </ac:spMkLst>
        </pc:spChg>
        <pc:spChg chg="add del">
          <ac:chgData name="Kael R." userId="c0452885c690e10a" providerId="LiveId" clId="{4B5AF0CB-783A-46AF-B1D9-5EA23AC5AAAE}" dt="2024-07-03T00:46:23.972" v="46" actId="26606"/>
          <ac:spMkLst>
            <pc:docMk/>
            <pc:sldMk cId="1921483988" sldId="257"/>
            <ac:spMk id="18" creationId="{5A55FBCD-CD42-40F5-8A1B-3203F9CAEEAA}"/>
          </ac:spMkLst>
        </pc:spChg>
        <pc:spChg chg="add del">
          <ac:chgData name="Kael R." userId="c0452885c690e10a" providerId="LiveId" clId="{4B5AF0CB-783A-46AF-B1D9-5EA23AC5AAAE}" dt="2024-07-03T00:46:23.972" v="46" actId="26606"/>
          <ac:spMkLst>
            <pc:docMk/>
            <pc:sldMk cId="1921483988" sldId="257"/>
            <ac:spMk id="19" creationId="{5DA32751-37A2-45C0-BE94-63D375E27003}"/>
          </ac:spMkLst>
        </pc:spChg>
        <pc:spChg chg="add del">
          <ac:chgData name="Kael R." userId="c0452885c690e10a" providerId="LiveId" clId="{4B5AF0CB-783A-46AF-B1D9-5EA23AC5AAAE}" dt="2024-07-03T00:46:23.972" v="46" actId="26606"/>
          <ac:spMkLst>
            <pc:docMk/>
            <pc:sldMk cId="1921483988" sldId="257"/>
            <ac:spMk id="20" creationId="{1D3208CE-C179-EB16-1637-96BFCFCBC043}"/>
          </ac:spMkLst>
        </pc:spChg>
        <pc:spChg chg="add del">
          <ac:chgData name="Kael R." userId="c0452885c690e10a" providerId="LiveId" clId="{4B5AF0CB-783A-46AF-B1D9-5EA23AC5AAAE}" dt="2024-07-03T00:47:12.314" v="61" actId="26606"/>
          <ac:spMkLst>
            <pc:docMk/>
            <pc:sldMk cId="1921483988" sldId="257"/>
            <ac:spMk id="22" creationId="{9F7D5CDA-D291-4307-BF55-1381FED29634}"/>
          </ac:spMkLst>
        </pc:spChg>
        <pc:spChg chg="add del">
          <ac:chgData name="Kael R." userId="c0452885c690e10a" providerId="LiveId" clId="{4B5AF0CB-783A-46AF-B1D9-5EA23AC5AAAE}" dt="2024-07-03T00:47:12.314" v="61" actId="26606"/>
          <ac:spMkLst>
            <pc:docMk/>
            <pc:sldMk cId="1921483988" sldId="257"/>
            <ac:spMk id="23" creationId="{59B296B9-C5A5-4E4F-9B60-C907B5F1466C}"/>
          </ac:spMkLst>
        </pc:spChg>
        <pc:spChg chg="add del">
          <ac:chgData name="Kael R." userId="c0452885c690e10a" providerId="LiveId" clId="{4B5AF0CB-783A-46AF-B1D9-5EA23AC5AAAE}" dt="2024-07-03T00:47:12.314" v="61" actId="26606"/>
          <ac:spMkLst>
            <pc:docMk/>
            <pc:sldMk cId="1921483988" sldId="257"/>
            <ac:spMk id="24" creationId="{D0300FD3-5AF1-6305-15FA-9078072672E2}"/>
          </ac:spMkLst>
        </pc:spChg>
        <pc:spChg chg="add del">
          <ac:chgData name="Kael R." userId="c0452885c690e10a" providerId="LiveId" clId="{4B5AF0CB-783A-46AF-B1D9-5EA23AC5AAAE}" dt="2024-07-03T00:47:12.314" v="61" actId="26606"/>
          <ac:spMkLst>
            <pc:docMk/>
            <pc:sldMk cId="1921483988" sldId="257"/>
            <ac:spMk id="25" creationId="{2AF0580E-7A27-D934-1DB3-B1F71133D6D3}"/>
          </ac:spMkLst>
        </pc:spChg>
        <pc:spChg chg="add del">
          <ac:chgData name="Kael R." userId="c0452885c690e10a" providerId="LiveId" clId="{4B5AF0CB-783A-46AF-B1D9-5EA23AC5AAAE}" dt="2024-07-03T00:47:02.006" v="50" actId="26606"/>
          <ac:spMkLst>
            <pc:docMk/>
            <pc:sldMk cId="1921483988" sldId="257"/>
            <ac:spMk id="30" creationId="{9F7D5CDA-D291-4307-BF55-1381FED29634}"/>
          </ac:spMkLst>
        </pc:spChg>
        <pc:spChg chg="add del">
          <ac:chgData name="Kael R." userId="c0452885c690e10a" providerId="LiveId" clId="{4B5AF0CB-783A-46AF-B1D9-5EA23AC5AAAE}" dt="2024-07-03T00:47:02.006" v="50" actId="26606"/>
          <ac:spMkLst>
            <pc:docMk/>
            <pc:sldMk cId="1921483988" sldId="257"/>
            <ac:spMk id="32" creationId="{59B296B9-C5A5-4E4F-9B60-C907B5F1466C}"/>
          </ac:spMkLst>
        </pc:spChg>
        <pc:spChg chg="add del">
          <ac:chgData name="Kael R." userId="c0452885c690e10a" providerId="LiveId" clId="{4B5AF0CB-783A-46AF-B1D9-5EA23AC5AAAE}" dt="2024-07-03T00:47:02.006" v="50" actId="26606"/>
          <ac:spMkLst>
            <pc:docMk/>
            <pc:sldMk cId="1921483988" sldId="257"/>
            <ac:spMk id="34" creationId="{D0300FD3-5AF1-6305-15FA-9078072672E2}"/>
          </ac:spMkLst>
        </pc:spChg>
        <pc:spChg chg="add del">
          <ac:chgData name="Kael R." userId="c0452885c690e10a" providerId="LiveId" clId="{4B5AF0CB-783A-46AF-B1D9-5EA23AC5AAAE}" dt="2024-07-03T00:47:03.519" v="52" actId="26606"/>
          <ac:spMkLst>
            <pc:docMk/>
            <pc:sldMk cId="1921483988" sldId="257"/>
            <ac:spMk id="36" creationId="{7B1AB9FE-36F5-4FD1-9850-DB5C5AD4828F}"/>
          </ac:spMkLst>
        </pc:spChg>
        <pc:spChg chg="add del">
          <ac:chgData name="Kael R." userId="c0452885c690e10a" providerId="LiveId" clId="{4B5AF0CB-783A-46AF-B1D9-5EA23AC5AAAE}" dt="2024-07-03T00:47:03.519" v="52" actId="26606"/>
          <ac:spMkLst>
            <pc:docMk/>
            <pc:sldMk cId="1921483988" sldId="257"/>
            <ac:spMk id="37" creationId="{F489C2E0-4895-4B72-85EA-7EE9FAFFDC7E}"/>
          </ac:spMkLst>
        </pc:spChg>
        <pc:spChg chg="add del">
          <ac:chgData name="Kael R." userId="c0452885c690e10a" providerId="LiveId" clId="{4B5AF0CB-783A-46AF-B1D9-5EA23AC5AAAE}" dt="2024-07-03T00:47:04.331" v="54" actId="26606"/>
          <ac:spMkLst>
            <pc:docMk/>
            <pc:sldMk cId="1921483988" sldId="257"/>
            <ac:spMk id="39" creationId="{3ECBE1F1-D69B-4AFA-ABD5-8E41720EF6DE}"/>
          </ac:spMkLst>
        </pc:spChg>
        <pc:spChg chg="add del">
          <ac:chgData name="Kael R." userId="c0452885c690e10a" providerId="LiveId" clId="{4B5AF0CB-783A-46AF-B1D9-5EA23AC5AAAE}" dt="2024-07-03T00:47:04.331" v="54" actId="26606"/>
          <ac:spMkLst>
            <pc:docMk/>
            <pc:sldMk cId="1921483988" sldId="257"/>
            <ac:spMk id="40" creationId="{603A6265-E10C-4B85-9C20-E75FCAF9CC63}"/>
          </ac:spMkLst>
        </pc:spChg>
        <pc:spChg chg="add del">
          <ac:chgData name="Kael R." userId="c0452885c690e10a" providerId="LiveId" clId="{4B5AF0CB-783A-46AF-B1D9-5EA23AC5AAAE}" dt="2024-07-03T00:47:04.331" v="54" actId="26606"/>
          <ac:spMkLst>
            <pc:docMk/>
            <pc:sldMk cId="1921483988" sldId="257"/>
            <ac:spMk id="41" creationId="{2AF0580E-7A27-D934-1DB3-B1F71133D6D3}"/>
          </ac:spMkLst>
        </pc:spChg>
        <pc:spChg chg="add del">
          <ac:chgData name="Kael R." userId="c0452885c690e10a" providerId="LiveId" clId="{4B5AF0CB-783A-46AF-B1D9-5EA23AC5AAAE}" dt="2024-07-03T00:47:06.162" v="56" actId="26606"/>
          <ac:spMkLst>
            <pc:docMk/>
            <pc:sldMk cId="1921483988" sldId="257"/>
            <ac:spMk id="43" creationId="{C0763A76-9F1C-4FC5-82B7-DD475DA461B2}"/>
          </ac:spMkLst>
        </pc:spChg>
        <pc:spChg chg="add del">
          <ac:chgData name="Kael R." userId="c0452885c690e10a" providerId="LiveId" clId="{4B5AF0CB-783A-46AF-B1D9-5EA23AC5AAAE}" dt="2024-07-03T00:47:06.162" v="56" actId="26606"/>
          <ac:spMkLst>
            <pc:docMk/>
            <pc:sldMk cId="1921483988" sldId="257"/>
            <ac:spMk id="44" creationId="{E81BF4F6-F2CF-4984-9D14-D6966D92F99F}"/>
          </ac:spMkLst>
        </pc:spChg>
        <pc:spChg chg="add del">
          <ac:chgData name="Kael R." userId="c0452885c690e10a" providerId="LiveId" clId="{4B5AF0CB-783A-46AF-B1D9-5EA23AC5AAAE}" dt="2024-07-03T00:47:06.162" v="56" actId="26606"/>
          <ac:spMkLst>
            <pc:docMk/>
            <pc:sldMk cId="1921483988" sldId="257"/>
            <ac:spMk id="45" creationId="{2AF0580E-7A27-D934-1DB3-B1F71133D6D3}"/>
          </ac:spMkLst>
        </pc:spChg>
        <pc:spChg chg="add del">
          <ac:chgData name="Kael R." userId="c0452885c690e10a" providerId="LiveId" clId="{4B5AF0CB-783A-46AF-B1D9-5EA23AC5AAAE}" dt="2024-07-03T00:47:07.434" v="58" actId="26606"/>
          <ac:spMkLst>
            <pc:docMk/>
            <pc:sldMk cId="1921483988" sldId="257"/>
            <ac:spMk id="47" creationId="{11B2B030-4738-4359-9E46-144B7C8BFF8B}"/>
          </ac:spMkLst>
        </pc:spChg>
        <pc:spChg chg="add del">
          <ac:chgData name="Kael R." userId="c0452885c690e10a" providerId="LiveId" clId="{4B5AF0CB-783A-46AF-B1D9-5EA23AC5AAAE}" dt="2024-07-03T00:47:07.434" v="58" actId="26606"/>
          <ac:spMkLst>
            <pc:docMk/>
            <pc:sldMk cId="1921483988" sldId="257"/>
            <ac:spMk id="48" creationId="{E722B2DD-E14D-4972-9D98-5D6E61B1B2D2}"/>
          </ac:spMkLst>
        </pc:spChg>
        <pc:spChg chg="add del">
          <ac:chgData name="Kael R." userId="c0452885c690e10a" providerId="LiveId" clId="{4B5AF0CB-783A-46AF-B1D9-5EA23AC5AAAE}" dt="2024-07-03T00:47:12.307" v="60" actId="26606"/>
          <ac:spMkLst>
            <pc:docMk/>
            <pc:sldMk cId="1921483988" sldId="257"/>
            <ac:spMk id="50" creationId="{9F7D5CDA-D291-4307-BF55-1381FED29634}"/>
          </ac:spMkLst>
        </pc:spChg>
        <pc:spChg chg="add del">
          <ac:chgData name="Kael R." userId="c0452885c690e10a" providerId="LiveId" clId="{4B5AF0CB-783A-46AF-B1D9-5EA23AC5AAAE}" dt="2024-07-03T00:47:12.307" v="60" actId="26606"/>
          <ac:spMkLst>
            <pc:docMk/>
            <pc:sldMk cId="1921483988" sldId="257"/>
            <ac:spMk id="51" creationId="{CC152480-2E42-2462-6DF8-D97B44EA08E7}"/>
          </ac:spMkLst>
        </pc:spChg>
        <pc:spChg chg="add del">
          <ac:chgData name="Kael R." userId="c0452885c690e10a" providerId="LiveId" clId="{4B5AF0CB-783A-46AF-B1D9-5EA23AC5AAAE}" dt="2024-07-03T00:47:12.307" v="60" actId="26606"/>
          <ac:spMkLst>
            <pc:docMk/>
            <pc:sldMk cId="1921483988" sldId="257"/>
            <ac:spMk id="52" creationId="{2AF0580E-7A27-D934-1DB3-B1F71133D6D3}"/>
          </ac:spMkLst>
        </pc:spChg>
        <pc:spChg chg="add">
          <ac:chgData name="Kael R." userId="c0452885c690e10a" providerId="LiveId" clId="{4B5AF0CB-783A-46AF-B1D9-5EA23AC5AAAE}" dt="2024-07-03T00:47:12.314" v="61" actId="26606"/>
          <ac:spMkLst>
            <pc:docMk/>
            <pc:sldMk cId="1921483988" sldId="257"/>
            <ac:spMk id="54" creationId="{2EB492CD-616E-47F8-933B-5E2D952A0593}"/>
          </ac:spMkLst>
        </pc:spChg>
        <pc:spChg chg="add">
          <ac:chgData name="Kael R." userId="c0452885c690e10a" providerId="LiveId" clId="{4B5AF0CB-783A-46AF-B1D9-5EA23AC5AAAE}" dt="2024-07-03T00:47:12.314" v="61" actId="26606"/>
          <ac:spMkLst>
            <pc:docMk/>
            <pc:sldMk cId="1921483988" sldId="257"/>
            <ac:spMk id="55" creationId="{59383CF9-23B5-4335-9B21-1791C4CF1C75}"/>
          </ac:spMkLst>
        </pc:spChg>
        <pc:spChg chg="add mod">
          <ac:chgData name="Kael R." userId="c0452885c690e10a" providerId="LiveId" clId="{4B5AF0CB-783A-46AF-B1D9-5EA23AC5AAAE}" dt="2024-07-03T00:47:35.870" v="69" actId="20577"/>
          <ac:spMkLst>
            <pc:docMk/>
            <pc:sldMk cId="1921483988" sldId="257"/>
            <ac:spMk id="56" creationId="{CC152480-2E42-2462-6DF8-D97B44EA08E7}"/>
          </ac:spMkLst>
        </pc:spChg>
        <pc:spChg chg="add">
          <ac:chgData name="Kael R." userId="c0452885c690e10a" providerId="LiveId" clId="{4B5AF0CB-783A-46AF-B1D9-5EA23AC5AAAE}" dt="2024-07-03T00:47:12.314" v="61" actId="26606"/>
          <ac:spMkLst>
            <pc:docMk/>
            <pc:sldMk cId="1921483988" sldId="257"/>
            <ac:spMk id="57" creationId="{0007FE00-9498-4706-B255-6437B0252C02}"/>
          </ac:spMkLst>
        </pc:spChg>
        <pc:spChg chg="add mod">
          <ac:chgData name="Kael R." userId="c0452885c690e10a" providerId="LiveId" clId="{4B5AF0CB-783A-46AF-B1D9-5EA23AC5AAAE}" dt="2024-07-03T00:55:06.370" v="331" actId="20577"/>
          <ac:spMkLst>
            <pc:docMk/>
            <pc:sldMk cId="1921483988" sldId="257"/>
            <ac:spMk id="58" creationId="{2AF0580E-7A27-D934-1DB3-B1F71133D6D3}"/>
          </ac:spMkLst>
        </pc:spChg>
        <pc:picChg chg="add mod ord">
          <ac:chgData name="Kael R." userId="c0452885c690e10a" providerId="LiveId" clId="{4B5AF0CB-783A-46AF-B1D9-5EA23AC5AAAE}" dt="2024-07-03T00:47:21.272" v="63" actId="14100"/>
          <ac:picMkLst>
            <pc:docMk/>
            <pc:sldMk cId="1921483988" sldId="257"/>
            <ac:picMk id="5" creationId="{01BD2461-D34A-CA81-E8C8-AD00BCAFBA3F}"/>
          </ac:picMkLst>
        </pc:picChg>
      </pc:sldChg>
      <pc:sldChg chg="addSp delSp modSp new mod setBg">
        <pc:chgData name="Kael R." userId="c0452885c690e10a" providerId="LiveId" clId="{4B5AF0CB-783A-46AF-B1D9-5EA23AC5AAAE}" dt="2024-07-03T00:54:57.946" v="328" actId="20577"/>
        <pc:sldMkLst>
          <pc:docMk/>
          <pc:sldMk cId="389279265" sldId="258"/>
        </pc:sldMkLst>
        <pc:spChg chg="mod">
          <ac:chgData name="Kael R." userId="c0452885c690e10a" providerId="LiveId" clId="{4B5AF0CB-783A-46AF-B1D9-5EA23AC5AAAE}" dt="2024-07-03T00:52:50.438" v="219" actId="26606"/>
          <ac:spMkLst>
            <pc:docMk/>
            <pc:sldMk cId="389279265" sldId="258"/>
            <ac:spMk id="2" creationId="{6870FD7D-C9CA-D57C-8CBA-D14AEEA10D76}"/>
          </ac:spMkLst>
        </pc:spChg>
        <pc:spChg chg="del">
          <ac:chgData name="Kael R." userId="c0452885c690e10a" providerId="LiveId" clId="{4B5AF0CB-783A-46AF-B1D9-5EA23AC5AAAE}" dt="2024-07-03T00:52:15.640" v="208" actId="931"/>
          <ac:spMkLst>
            <pc:docMk/>
            <pc:sldMk cId="389279265" sldId="258"/>
            <ac:spMk id="3" creationId="{84904221-DD52-B50F-7C95-327751DE958D}"/>
          </ac:spMkLst>
        </pc:spChg>
        <pc:spChg chg="add mod">
          <ac:chgData name="Kael R." userId="c0452885c690e10a" providerId="LiveId" clId="{4B5AF0CB-783A-46AF-B1D9-5EA23AC5AAAE}" dt="2024-07-03T00:54:57.946" v="328" actId="20577"/>
          <ac:spMkLst>
            <pc:docMk/>
            <pc:sldMk cId="389279265" sldId="258"/>
            <ac:spMk id="11" creationId="{6630B726-AF1B-9106-C398-C3FE272A8763}"/>
          </ac:spMkLst>
        </pc:spChg>
        <pc:picChg chg="add mod">
          <ac:chgData name="Kael R." userId="c0452885c690e10a" providerId="LiveId" clId="{4B5AF0CB-783A-46AF-B1D9-5EA23AC5AAAE}" dt="2024-07-03T00:52:50.438" v="219" actId="26606"/>
          <ac:picMkLst>
            <pc:docMk/>
            <pc:sldMk cId="389279265" sldId="258"/>
            <ac:picMk id="7" creationId="{36A9228C-47EF-016E-3A48-8DFDBC54801B}"/>
          </ac:picMkLst>
        </pc:picChg>
      </pc:sldChg>
      <pc:sldChg chg="delSp modSp add del mod">
        <pc:chgData name="Kael R." userId="c0452885c690e10a" providerId="LiveId" clId="{4B5AF0CB-783A-46AF-B1D9-5EA23AC5AAAE}" dt="2024-07-03T00:52:02.719" v="206" actId="2696"/>
        <pc:sldMkLst>
          <pc:docMk/>
          <pc:sldMk cId="2987086537" sldId="258"/>
        </pc:sldMkLst>
        <pc:spChg chg="del">
          <ac:chgData name="Kael R." userId="c0452885c690e10a" providerId="LiveId" clId="{4B5AF0CB-783A-46AF-B1D9-5EA23AC5AAAE}" dt="2024-07-03T00:50:51.926" v="164" actId="26606"/>
          <ac:spMkLst>
            <pc:docMk/>
            <pc:sldMk cId="2987086537" sldId="258"/>
            <ac:spMk id="54" creationId="{2EB492CD-616E-47F8-933B-5E2D952A0593}"/>
          </ac:spMkLst>
        </pc:spChg>
        <pc:spChg chg="del">
          <ac:chgData name="Kael R." userId="c0452885c690e10a" providerId="LiveId" clId="{4B5AF0CB-783A-46AF-B1D9-5EA23AC5AAAE}" dt="2024-07-03T00:50:51.926" v="164" actId="26606"/>
          <ac:spMkLst>
            <pc:docMk/>
            <pc:sldMk cId="2987086537" sldId="258"/>
            <ac:spMk id="55" creationId="{59383CF9-23B5-4335-9B21-1791C4CF1C75}"/>
          </ac:spMkLst>
        </pc:spChg>
        <pc:spChg chg="mod">
          <ac:chgData name="Kael R." userId="c0452885c690e10a" providerId="LiveId" clId="{4B5AF0CB-783A-46AF-B1D9-5EA23AC5AAAE}" dt="2024-07-03T00:51:10.940" v="168" actId="20577"/>
          <ac:spMkLst>
            <pc:docMk/>
            <pc:sldMk cId="2987086537" sldId="258"/>
            <ac:spMk id="56" creationId="{CC152480-2E42-2462-6DF8-D97B44EA08E7}"/>
          </ac:spMkLst>
        </pc:spChg>
        <pc:spChg chg="del">
          <ac:chgData name="Kael R." userId="c0452885c690e10a" providerId="LiveId" clId="{4B5AF0CB-783A-46AF-B1D9-5EA23AC5AAAE}" dt="2024-07-03T00:50:51.926" v="164" actId="26606"/>
          <ac:spMkLst>
            <pc:docMk/>
            <pc:sldMk cId="2987086537" sldId="258"/>
            <ac:spMk id="57" creationId="{0007FE00-9498-4706-B255-6437B0252C02}"/>
          </ac:spMkLst>
        </pc:spChg>
        <pc:spChg chg="mod">
          <ac:chgData name="Kael R." userId="c0452885c690e10a" providerId="LiveId" clId="{4B5AF0CB-783A-46AF-B1D9-5EA23AC5AAAE}" dt="2024-07-03T00:51:40.907" v="205" actId="20577"/>
          <ac:spMkLst>
            <pc:docMk/>
            <pc:sldMk cId="2987086537" sldId="258"/>
            <ac:spMk id="58" creationId="{2AF0580E-7A27-D934-1DB3-B1F71133D6D3}"/>
          </ac:spMkLst>
        </pc:spChg>
        <pc:picChg chg="mod">
          <ac:chgData name="Kael R." userId="c0452885c690e10a" providerId="LiveId" clId="{4B5AF0CB-783A-46AF-B1D9-5EA23AC5AAAE}" dt="2024-07-03T00:50:58.325" v="166" actId="1076"/>
          <ac:picMkLst>
            <pc:docMk/>
            <pc:sldMk cId="2987086537" sldId="258"/>
            <ac:picMk id="5" creationId="{01BD2461-D34A-CA81-E8C8-AD00BCAFBA3F}"/>
          </ac:picMkLst>
        </pc:picChg>
      </pc:sldChg>
      <pc:sldChg chg="addSp delSp modSp new mod setBg">
        <pc:chgData name="Kael R." userId="c0452885c690e10a" providerId="LiveId" clId="{4B5AF0CB-783A-46AF-B1D9-5EA23AC5AAAE}" dt="2024-07-03T01:03:00.808" v="721" actId="11529"/>
        <pc:sldMkLst>
          <pc:docMk/>
          <pc:sldMk cId="3370070238" sldId="259"/>
        </pc:sldMkLst>
        <pc:spChg chg="mod ord">
          <ac:chgData name="Kael R." userId="c0452885c690e10a" providerId="LiveId" clId="{4B5AF0CB-783A-46AF-B1D9-5EA23AC5AAAE}" dt="2024-07-03T00:58:22.308" v="392" actId="26606"/>
          <ac:spMkLst>
            <pc:docMk/>
            <pc:sldMk cId="3370070238" sldId="259"/>
            <ac:spMk id="2" creationId="{27CD8AA1-0FC7-BB26-7D14-DC182683B36E}"/>
          </ac:spMkLst>
        </pc:spChg>
        <pc:spChg chg="del">
          <ac:chgData name="Kael R." userId="c0452885c690e10a" providerId="LiveId" clId="{4B5AF0CB-783A-46AF-B1D9-5EA23AC5AAAE}" dt="2024-07-03T00:57:57.454" v="380" actId="931"/>
          <ac:spMkLst>
            <pc:docMk/>
            <pc:sldMk cId="3370070238" sldId="259"/>
            <ac:spMk id="3" creationId="{92079D41-AC80-EADE-C46E-BC56CE6DC054}"/>
          </ac:spMkLst>
        </pc:spChg>
        <pc:spChg chg="add mod">
          <ac:chgData name="Kael R." userId="c0452885c690e10a" providerId="LiveId" clId="{4B5AF0CB-783A-46AF-B1D9-5EA23AC5AAAE}" dt="2024-07-03T01:02:51.270" v="720" actId="688"/>
          <ac:spMkLst>
            <pc:docMk/>
            <pc:sldMk cId="3370070238" sldId="259"/>
            <ac:spMk id="8" creationId="{804B8978-C4DA-536A-3F9B-2F09B1327119}"/>
          </ac:spMkLst>
        </pc:spChg>
        <pc:spChg chg="add mod">
          <ac:chgData name="Kael R." userId="c0452885c690e10a" providerId="LiveId" clId="{4B5AF0CB-783A-46AF-B1D9-5EA23AC5AAAE}" dt="2024-07-03T01:01:54.813" v="677" actId="20577"/>
          <ac:spMkLst>
            <pc:docMk/>
            <pc:sldMk cId="3370070238" sldId="259"/>
            <ac:spMk id="9" creationId="{CE5D747B-F5FD-9719-1DD9-68252D1315AB}"/>
          </ac:spMkLst>
        </pc:spChg>
        <pc:spChg chg="add">
          <ac:chgData name="Kael R." userId="c0452885c690e10a" providerId="LiveId" clId="{4B5AF0CB-783A-46AF-B1D9-5EA23AC5AAAE}" dt="2024-07-03T00:58:22.308" v="392" actId="26606"/>
          <ac:spMkLst>
            <pc:docMk/>
            <pc:sldMk cId="3370070238" sldId="259"/>
            <ac:spMk id="12" creationId="{9D25F302-27C5-414F-97F8-6EA0A6C028BA}"/>
          </ac:spMkLst>
        </pc:spChg>
        <pc:spChg chg="add">
          <ac:chgData name="Kael R." userId="c0452885c690e10a" providerId="LiveId" clId="{4B5AF0CB-783A-46AF-B1D9-5EA23AC5AAAE}" dt="2024-07-03T00:58:22.308" v="392" actId="26606"/>
          <ac:spMkLst>
            <pc:docMk/>
            <pc:sldMk cId="3370070238" sldId="259"/>
            <ac:spMk id="14" creationId="{830A36F8-48C2-4842-A87B-8CE8DF4E7FD2}"/>
          </ac:spMkLst>
        </pc:spChg>
        <pc:spChg chg="add">
          <ac:chgData name="Kael R." userId="c0452885c690e10a" providerId="LiveId" clId="{4B5AF0CB-783A-46AF-B1D9-5EA23AC5AAAE}" dt="2024-07-03T00:58:22.308" v="392" actId="26606"/>
          <ac:spMkLst>
            <pc:docMk/>
            <pc:sldMk cId="3370070238" sldId="259"/>
            <ac:spMk id="16" creationId="{086A5A31-B10A-4793-84D4-D785959AE5B8}"/>
          </ac:spMkLst>
        </pc:spChg>
        <pc:picChg chg="add mod">
          <ac:chgData name="Kael R." userId="c0452885c690e10a" providerId="LiveId" clId="{4B5AF0CB-783A-46AF-B1D9-5EA23AC5AAAE}" dt="2024-07-03T00:58:22.308" v="392" actId="26606"/>
          <ac:picMkLst>
            <pc:docMk/>
            <pc:sldMk cId="3370070238" sldId="259"/>
            <ac:picMk id="5" creationId="{27589901-DDA9-BF90-EDD9-D5FB77064B49}"/>
          </ac:picMkLst>
        </pc:picChg>
        <pc:cxnChg chg="add">
          <ac:chgData name="Kael R." userId="c0452885c690e10a" providerId="LiveId" clId="{4B5AF0CB-783A-46AF-B1D9-5EA23AC5AAAE}" dt="2024-07-03T01:02:10.898" v="678" actId="11529"/>
          <ac:cxnSpMkLst>
            <pc:docMk/>
            <pc:sldMk cId="3370070238" sldId="259"/>
            <ac:cxnSpMk id="7" creationId="{A114569B-C735-6A7E-8DFE-5099B69A9658}"/>
          </ac:cxnSpMkLst>
        </pc:cxnChg>
        <pc:cxnChg chg="add">
          <ac:chgData name="Kael R." userId="c0452885c690e10a" providerId="LiveId" clId="{4B5AF0CB-783A-46AF-B1D9-5EA23AC5AAAE}" dt="2024-07-03T01:03:00.808" v="721" actId="11529"/>
          <ac:cxnSpMkLst>
            <pc:docMk/>
            <pc:sldMk cId="3370070238" sldId="259"/>
            <ac:cxnSpMk id="11" creationId="{92F6CB24-DBE7-AA5C-B98B-C24B22DC9587}"/>
          </ac:cxnSpMkLst>
        </pc:cxnChg>
      </pc:sldChg>
      <pc:sldChg chg="addSp delSp modSp new mod setBg">
        <pc:chgData name="Kael R." userId="c0452885c690e10a" providerId="LiveId" clId="{4B5AF0CB-783A-46AF-B1D9-5EA23AC5AAAE}" dt="2024-07-03T01:07:11.538" v="826" actId="20577"/>
        <pc:sldMkLst>
          <pc:docMk/>
          <pc:sldMk cId="1976606675" sldId="260"/>
        </pc:sldMkLst>
        <pc:spChg chg="mod">
          <ac:chgData name="Kael R." userId="c0452885c690e10a" providerId="LiveId" clId="{4B5AF0CB-783A-46AF-B1D9-5EA23AC5AAAE}" dt="2024-07-03T01:05:49.247" v="734" actId="26606"/>
          <ac:spMkLst>
            <pc:docMk/>
            <pc:sldMk cId="1976606675" sldId="260"/>
            <ac:spMk id="2" creationId="{A6FA9139-FA64-A6D8-338D-BB6EE6DC1C6C}"/>
          </ac:spMkLst>
        </pc:spChg>
        <pc:spChg chg="del">
          <ac:chgData name="Kael R." userId="c0452885c690e10a" providerId="LiveId" clId="{4B5AF0CB-783A-46AF-B1D9-5EA23AC5AAAE}" dt="2024-07-03T01:05:33.315" v="731" actId="931"/>
          <ac:spMkLst>
            <pc:docMk/>
            <pc:sldMk cId="1976606675" sldId="260"/>
            <ac:spMk id="3" creationId="{1D457234-AC75-EB8A-C283-EB611C61612C}"/>
          </ac:spMkLst>
        </pc:spChg>
        <pc:spChg chg="add mod">
          <ac:chgData name="Kael R." userId="c0452885c690e10a" providerId="LiveId" clId="{4B5AF0CB-783A-46AF-B1D9-5EA23AC5AAAE}" dt="2024-07-03T01:07:11.538" v="826" actId="20577"/>
          <ac:spMkLst>
            <pc:docMk/>
            <pc:sldMk cId="1976606675" sldId="260"/>
            <ac:spMk id="9" creationId="{69494CB8-34A4-F315-2909-555250B143AF}"/>
          </ac:spMkLst>
        </pc:spChg>
        <pc:spChg chg="add">
          <ac:chgData name="Kael R." userId="c0452885c690e10a" providerId="LiveId" clId="{4B5AF0CB-783A-46AF-B1D9-5EA23AC5AAAE}" dt="2024-07-03T01:05:49.247" v="734" actId="26606"/>
          <ac:spMkLst>
            <pc:docMk/>
            <pc:sldMk cId="1976606675" sldId="260"/>
            <ac:spMk id="12" creationId="{2EB492CD-616E-47F8-933B-5E2D952A0593}"/>
          </ac:spMkLst>
        </pc:spChg>
        <pc:spChg chg="add">
          <ac:chgData name="Kael R." userId="c0452885c690e10a" providerId="LiveId" clId="{4B5AF0CB-783A-46AF-B1D9-5EA23AC5AAAE}" dt="2024-07-03T01:05:49.247" v="734" actId="26606"/>
          <ac:spMkLst>
            <pc:docMk/>
            <pc:sldMk cId="1976606675" sldId="260"/>
            <ac:spMk id="14" creationId="{59383CF9-23B5-4335-9B21-1791C4CF1C75}"/>
          </ac:spMkLst>
        </pc:spChg>
        <pc:spChg chg="add">
          <ac:chgData name="Kael R." userId="c0452885c690e10a" providerId="LiveId" clId="{4B5AF0CB-783A-46AF-B1D9-5EA23AC5AAAE}" dt="2024-07-03T01:05:49.247" v="734" actId="26606"/>
          <ac:spMkLst>
            <pc:docMk/>
            <pc:sldMk cId="1976606675" sldId="260"/>
            <ac:spMk id="16" creationId="{0007FE00-9498-4706-B255-6437B0252C02}"/>
          </ac:spMkLst>
        </pc:spChg>
        <pc:picChg chg="add mod">
          <ac:chgData name="Kael R." userId="c0452885c690e10a" providerId="LiveId" clId="{4B5AF0CB-783A-46AF-B1D9-5EA23AC5AAAE}" dt="2024-07-03T01:05:49.247" v="734" actId="26606"/>
          <ac:picMkLst>
            <pc:docMk/>
            <pc:sldMk cId="1976606675" sldId="260"/>
            <ac:picMk id="5" creationId="{19469AAF-4B4A-764A-A7F2-85143A399D49}"/>
          </ac:picMkLst>
        </pc:picChg>
      </pc:sldChg>
      <pc:sldChg chg="addSp delSp modSp new mod setBg">
        <pc:chgData name="Kael R." userId="c0452885c690e10a" providerId="LiveId" clId="{4B5AF0CB-783A-46AF-B1D9-5EA23AC5AAAE}" dt="2024-07-03T01:10:33.145" v="946" actId="20577"/>
        <pc:sldMkLst>
          <pc:docMk/>
          <pc:sldMk cId="3681323246" sldId="261"/>
        </pc:sldMkLst>
        <pc:spChg chg="mod">
          <ac:chgData name="Kael R." userId="c0452885c690e10a" providerId="LiveId" clId="{4B5AF0CB-783A-46AF-B1D9-5EA23AC5AAAE}" dt="2024-07-03T01:09:14.891" v="843" actId="1076"/>
          <ac:spMkLst>
            <pc:docMk/>
            <pc:sldMk cId="3681323246" sldId="261"/>
            <ac:spMk id="2" creationId="{9DD6A8B1-4602-5CA9-2DC7-D25D48B5E812}"/>
          </ac:spMkLst>
        </pc:spChg>
        <pc:spChg chg="del">
          <ac:chgData name="Kael R." userId="c0452885c690e10a" providerId="LiveId" clId="{4B5AF0CB-783A-46AF-B1D9-5EA23AC5AAAE}" dt="2024-07-03T01:08:30.544" v="828" actId="931"/>
          <ac:spMkLst>
            <pc:docMk/>
            <pc:sldMk cId="3681323246" sldId="261"/>
            <ac:spMk id="3" creationId="{57596B89-F303-D7F4-B364-359FCBA13255}"/>
          </ac:spMkLst>
        </pc:spChg>
        <pc:spChg chg="add mod">
          <ac:chgData name="Kael R." userId="c0452885c690e10a" providerId="LiveId" clId="{4B5AF0CB-783A-46AF-B1D9-5EA23AC5AAAE}" dt="2024-07-03T01:10:33.145" v="946" actId="20577"/>
          <ac:spMkLst>
            <pc:docMk/>
            <pc:sldMk cId="3681323246" sldId="261"/>
            <ac:spMk id="9" creationId="{27F949EF-54FC-E711-075C-9B381B016EC6}"/>
          </ac:spMkLst>
        </pc:spChg>
        <pc:spChg chg="add">
          <ac:chgData name="Kael R." userId="c0452885c690e10a" providerId="LiveId" clId="{4B5AF0CB-783A-46AF-B1D9-5EA23AC5AAAE}" dt="2024-07-03T01:08:36.171" v="831" actId="26606"/>
          <ac:spMkLst>
            <pc:docMk/>
            <pc:sldMk cId="3681323246" sldId="261"/>
            <ac:spMk id="12" creationId="{F13C74B1-5B17-4795-BED0-7140497B445A}"/>
          </ac:spMkLst>
        </pc:spChg>
        <pc:spChg chg="add">
          <ac:chgData name="Kael R." userId="c0452885c690e10a" providerId="LiveId" clId="{4B5AF0CB-783A-46AF-B1D9-5EA23AC5AAAE}" dt="2024-07-03T01:08:36.171" v="831" actId="26606"/>
          <ac:spMkLst>
            <pc:docMk/>
            <pc:sldMk cId="3681323246" sldId="261"/>
            <ac:spMk id="14" creationId="{D4974D33-8DC5-464E-8C6D-BE58F0669C17}"/>
          </ac:spMkLst>
        </pc:spChg>
        <pc:picChg chg="add mod">
          <ac:chgData name="Kael R." userId="c0452885c690e10a" providerId="LiveId" clId="{4B5AF0CB-783A-46AF-B1D9-5EA23AC5AAAE}" dt="2024-07-03T01:08:36.171" v="831" actId="26606"/>
          <ac:picMkLst>
            <pc:docMk/>
            <pc:sldMk cId="3681323246" sldId="261"/>
            <ac:picMk id="5" creationId="{2B797004-6AE8-9C25-82C8-9B00B0B3F88B}"/>
          </ac:picMkLst>
        </pc:picChg>
      </pc:sldChg>
      <pc:sldChg chg="addSp delSp modSp new mod setBg">
        <pc:chgData name="Kael R." userId="c0452885c690e10a" providerId="LiveId" clId="{4B5AF0CB-783A-46AF-B1D9-5EA23AC5AAAE}" dt="2024-07-03T01:13:16.647" v="1072" actId="20577"/>
        <pc:sldMkLst>
          <pc:docMk/>
          <pc:sldMk cId="2720878086" sldId="262"/>
        </pc:sldMkLst>
        <pc:spChg chg="mod">
          <ac:chgData name="Kael R." userId="c0452885c690e10a" providerId="LiveId" clId="{4B5AF0CB-783A-46AF-B1D9-5EA23AC5AAAE}" dt="2024-07-03T01:12:11.799" v="959" actId="20577"/>
          <ac:spMkLst>
            <pc:docMk/>
            <pc:sldMk cId="2720878086" sldId="262"/>
            <ac:spMk id="2" creationId="{396B8F76-1134-909C-FBB5-1D39E1BC60B7}"/>
          </ac:spMkLst>
        </pc:spChg>
        <pc:spChg chg="del">
          <ac:chgData name="Kael R." userId="c0452885c690e10a" providerId="LiveId" clId="{4B5AF0CB-783A-46AF-B1D9-5EA23AC5AAAE}" dt="2024-07-03T01:11:45.864" v="948" actId="931"/>
          <ac:spMkLst>
            <pc:docMk/>
            <pc:sldMk cId="2720878086" sldId="262"/>
            <ac:spMk id="3" creationId="{9CC29EEB-1A1D-8341-E6FD-9B1D218035A6}"/>
          </ac:spMkLst>
        </pc:spChg>
        <pc:spChg chg="add mod">
          <ac:chgData name="Kael R." userId="c0452885c690e10a" providerId="LiveId" clId="{4B5AF0CB-783A-46AF-B1D9-5EA23AC5AAAE}" dt="2024-07-03T01:13:16.647" v="1072" actId="20577"/>
          <ac:spMkLst>
            <pc:docMk/>
            <pc:sldMk cId="2720878086" sldId="262"/>
            <ac:spMk id="9" creationId="{6DB36175-D8F1-83FB-6937-E4B29F0631C9}"/>
          </ac:spMkLst>
        </pc:spChg>
        <pc:spChg chg="add">
          <ac:chgData name="Kael R." userId="c0452885c690e10a" providerId="LiveId" clId="{4B5AF0CB-783A-46AF-B1D9-5EA23AC5AAAE}" dt="2024-07-03T01:12:03.952" v="951" actId="26606"/>
          <ac:spMkLst>
            <pc:docMk/>
            <pc:sldMk cId="2720878086" sldId="262"/>
            <ac:spMk id="12" creationId="{1ECAB1E8-8195-4748-BE71-FF806D86892E}"/>
          </ac:spMkLst>
        </pc:spChg>
        <pc:spChg chg="add">
          <ac:chgData name="Kael R." userId="c0452885c690e10a" providerId="LiveId" clId="{4B5AF0CB-783A-46AF-B1D9-5EA23AC5AAAE}" dt="2024-07-03T01:12:03.952" v="951" actId="26606"/>
          <ac:spMkLst>
            <pc:docMk/>
            <pc:sldMk cId="2720878086" sldId="262"/>
            <ac:spMk id="14" creationId="{57F6BDD4-E066-4008-8011-6CC31AEB4556}"/>
          </ac:spMkLst>
        </pc:spChg>
        <pc:spChg chg="add">
          <ac:chgData name="Kael R." userId="c0452885c690e10a" providerId="LiveId" clId="{4B5AF0CB-783A-46AF-B1D9-5EA23AC5AAAE}" dt="2024-07-03T01:12:03.952" v="951" actId="26606"/>
          <ac:spMkLst>
            <pc:docMk/>
            <pc:sldMk cId="2720878086" sldId="262"/>
            <ac:spMk id="16" creationId="{2711A8FB-68FC-45FC-B01E-38F809E2D439}"/>
          </ac:spMkLst>
        </pc:spChg>
        <pc:spChg chg="add">
          <ac:chgData name="Kael R." userId="c0452885c690e10a" providerId="LiveId" clId="{4B5AF0CB-783A-46AF-B1D9-5EA23AC5AAAE}" dt="2024-07-03T01:12:03.952" v="951" actId="26606"/>
          <ac:spMkLst>
            <pc:docMk/>
            <pc:sldMk cId="2720878086" sldId="262"/>
            <ac:spMk id="18" creationId="{2A865FE3-5FC9-4049-87CF-30019C46C0F5}"/>
          </ac:spMkLst>
        </pc:spChg>
        <pc:picChg chg="add mod">
          <ac:chgData name="Kael R." userId="c0452885c690e10a" providerId="LiveId" clId="{4B5AF0CB-783A-46AF-B1D9-5EA23AC5AAAE}" dt="2024-07-03T01:12:03.952" v="951" actId="26606"/>
          <ac:picMkLst>
            <pc:docMk/>
            <pc:sldMk cId="2720878086" sldId="262"/>
            <ac:picMk id="5" creationId="{F76DE815-8064-ED2C-D61A-116EECC9DB07}"/>
          </ac:picMkLst>
        </pc:picChg>
      </pc:sldChg>
      <pc:sldChg chg="addSp delSp modSp new mod setBg addAnim">
        <pc:chgData name="Kael R." userId="c0452885c690e10a" providerId="LiveId" clId="{4B5AF0CB-783A-46AF-B1D9-5EA23AC5AAAE}" dt="2024-07-03T01:28:50.693" v="1304" actId="20577"/>
        <pc:sldMkLst>
          <pc:docMk/>
          <pc:sldMk cId="2456906716" sldId="263"/>
        </pc:sldMkLst>
        <pc:spChg chg="mod">
          <ac:chgData name="Kael R." userId="c0452885c690e10a" providerId="LiveId" clId="{4B5AF0CB-783A-46AF-B1D9-5EA23AC5AAAE}" dt="2024-07-03T01:22:20.901" v="1157" actId="2711"/>
          <ac:spMkLst>
            <pc:docMk/>
            <pc:sldMk cId="2456906716" sldId="263"/>
            <ac:spMk id="2" creationId="{D7B8B4DF-A8AD-1B62-36DC-802FBB2EEABE}"/>
          </ac:spMkLst>
        </pc:spChg>
        <pc:spChg chg="del">
          <ac:chgData name="Kael R." userId="c0452885c690e10a" providerId="LiveId" clId="{4B5AF0CB-783A-46AF-B1D9-5EA23AC5AAAE}" dt="2024-07-03T01:17:28.237" v="1074" actId="931"/>
          <ac:spMkLst>
            <pc:docMk/>
            <pc:sldMk cId="2456906716" sldId="263"/>
            <ac:spMk id="3" creationId="{95984848-C874-19DA-C42F-1AD69C5B6BB9}"/>
          </ac:spMkLst>
        </pc:spChg>
        <pc:spChg chg="add del mod">
          <ac:chgData name="Kael R." userId="c0452885c690e10a" providerId="LiveId" clId="{4B5AF0CB-783A-46AF-B1D9-5EA23AC5AAAE}" dt="2024-07-03T01:21:11.408" v="1147" actId="21"/>
          <ac:spMkLst>
            <pc:docMk/>
            <pc:sldMk cId="2456906716" sldId="263"/>
            <ac:spMk id="6" creationId="{A802A26E-907F-EBA9-4F60-F98DD80B4C8C}"/>
          </ac:spMkLst>
        </pc:spChg>
        <pc:spChg chg="add del mod">
          <ac:chgData name="Kael R." userId="c0452885c690e10a" providerId="LiveId" clId="{4B5AF0CB-783A-46AF-B1D9-5EA23AC5AAAE}" dt="2024-07-03T01:21:29.453" v="1151" actId="21"/>
          <ac:spMkLst>
            <pc:docMk/>
            <pc:sldMk cId="2456906716" sldId="263"/>
            <ac:spMk id="7" creationId="{A802A26E-907F-EBA9-4F60-F98DD80B4C8C}"/>
          </ac:spMkLst>
        </pc:spChg>
        <pc:spChg chg="add mod">
          <ac:chgData name="Kael R." userId="c0452885c690e10a" providerId="LiveId" clId="{4B5AF0CB-783A-46AF-B1D9-5EA23AC5AAAE}" dt="2024-07-03T01:28:50.693" v="1304" actId="20577"/>
          <ac:spMkLst>
            <pc:docMk/>
            <pc:sldMk cId="2456906716" sldId="263"/>
            <ac:spMk id="9" creationId="{69119D3D-8B7C-9FD0-6E32-F1A2CCF58A73}"/>
          </ac:spMkLst>
        </pc:spChg>
        <pc:spChg chg="add del">
          <ac:chgData name="Kael R." userId="c0452885c690e10a" providerId="LiveId" clId="{4B5AF0CB-783A-46AF-B1D9-5EA23AC5AAAE}" dt="2024-07-03T01:18:50.811" v="1141" actId="26606"/>
          <ac:spMkLst>
            <pc:docMk/>
            <pc:sldMk cId="2456906716" sldId="263"/>
            <ac:spMk id="12" creationId="{2C9A9DA9-7DC8-488B-A882-123947B0F3D9}"/>
          </ac:spMkLst>
        </pc:spChg>
        <pc:spChg chg="add del">
          <ac:chgData name="Kael R." userId="c0452885c690e10a" providerId="LiveId" clId="{4B5AF0CB-783A-46AF-B1D9-5EA23AC5AAAE}" dt="2024-07-03T01:18:50.811" v="1141" actId="26606"/>
          <ac:spMkLst>
            <pc:docMk/>
            <pc:sldMk cId="2456906716" sldId="263"/>
            <ac:spMk id="14" creationId="{57F6BDD4-E066-4008-8011-6CC31AEB4556}"/>
          </ac:spMkLst>
        </pc:spChg>
        <pc:spChg chg="add del">
          <ac:chgData name="Kael R." userId="c0452885c690e10a" providerId="LiveId" clId="{4B5AF0CB-783A-46AF-B1D9-5EA23AC5AAAE}" dt="2024-07-03T01:18:50.811" v="1141" actId="26606"/>
          <ac:spMkLst>
            <pc:docMk/>
            <pc:sldMk cId="2456906716" sldId="263"/>
            <ac:spMk id="16" creationId="{2711A8FB-68FC-45FC-B01E-38F809E2D439}"/>
          </ac:spMkLst>
        </pc:spChg>
        <pc:spChg chg="add del">
          <ac:chgData name="Kael R." userId="c0452885c690e10a" providerId="LiveId" clId="{4B5AF0CB-783A-46AF-B1D9-5EA23AC5AAAE}" dt="2024-07-03T01:18:50.811" v="1141" actId="26606"/>
          <ac:spMkLst>
            <pc:docMk/>
            <pc:sldMk cId="2456906716" sldId="263"/>
            <ac:spMk id="18" creationId="{2A865FE3-5FC9-4049-87CF-30019C46C0F5}"/>
          </ac:spMkLst>
        </pc:spChg>
        <pc:spChg chg="add del">
          <ac:chgData name="Kael R." userId="c0452885c690e10a" providerId="LiveId" clId="{4B5AF0CB-783A-46AF-B1D9-5EA23AC5AAAE}" dt="2024-07-03T01:18:50.805" v="1140" actId="26606"/>
          <ac:spMkLst>
            <pc:docMk/>
            <pc:sldMk cId="2456906716" sldId="263"/>
            <ac:spMk id="23" creationId="{0288C6B4-AFC3-407F-A595-EFFD38D4CCAF}"/>
          </ac:spMkLst>
        </pc:spChg>
        <pc:spChg chg="add del">
          <ac:chgData name="Kael R." userId="c0452885c690e10a" providerId="LiveId" clId="{4B5AF0CB-783A-46AF-B1D9-5EA23AC5AAAE}" dt="2024-07-03T01:18:50.805" v="1140" actId="26606"/>
          <ac:spMkLst>
            <pc:docMk/>
            <pc:sldMk cId="2456906716" sldId="263"/>
            <ac:spMk id="25" creationId="{CF236821-17FE-429B-8D2C-08E13A64EA40}"/>
          </ac:spMkLst>
        </pc:spChg>
        <pc:spChg chg="add del">
          <ac:chgData name="Kael R." userId="c0452885c690e10a" providerId="LiveId" clId="{4B5AF0CB-783A-46AF-B1D9-5EA23AC5AAAE}" dt="2024-07-03T01:18:50.805" v="1140" actId="26606"/>
          <ac:spMkLst>
            <pc:docMk/>
            <pc:sldMk cId="2456906716" sldId="263"/>
            <ac:spMk id="27" creationId="{C0BDBCD2-E081-43AB-9119-C55465E59757}"/>
          </ac:spMkLst>
        </pc:spChg>
        <pc:spChg chg="add del">
          <ac:chgData name="Kael R." userId="c0452885c690e10a" providerId="LiveId" clId="{4B5AF0CB-783A-46AF-B1D9-5EA23AC5AAAE}" dt="2024-07-03T01:18:50.805" v="1140" actId="26606"/>
          <ac:spMkLst>
            <pc:docMk/>
            <pc:sldMk cId="2456906716" sldId="263"/>
            <ac:spMk id="29" creationId="{98E79BE4-34FE-485A-98A5-92CE8F7C4743}"/>
          </ac:spMkLst>
        </pc:spChg>
        <pc:spChg chg="add del">
          <ac:chgData name="Kael R." userId="c0452885c690e10a" providerId="LiveId" clId="{4B5AF0CB-783A-46AF-B1D9-5EA23AC5AAAE}" dt="2024-07-03T01:19:18.178" v="1143" actId="26606"/>
          <ac:spMkLst>
            <pc:docMk/>
            <pc:sldMk cId="2456906716" sldId="263"/>
            <ac:spMk id="30" creationId="{B81933D1-5615-42C7-9C0B-4EB7105CCE2D}"/>
          </ac:spMkLst>
        </pc:spChg>
        <pc:spChg chg="add del">
          <ac:chgData name="Kael R." userId="c0452885c690e10a" providerId="LiveId" clId="{4B5AF0CB-783A-46AF-B1D9-5EA23AC5AAAE}" dt="2024-07-03T01:18:50.805" v="1140" actId="26606"/>
          <ac:spMkLst>
            <pc:docMk/>
            <pc:sldMk cId="2456906716" sldId="263"/>
            <ac:spMk id="31" creationId="{7A5F0580-5EE9-419F-96EE-B6529EF6E7D0}"/>
          </ac:spMkLst>
        </pc:spChg>
        <pc:spChg chg="add del">
          <ac:chgData name="Kael R." userId="c0452885c690e10a" providerId="LiveId" clId="{4B5AF0CB-783A-46AF-B1D9-5EA23AC5AAAE}" dt="2024-07-03T01:19:18.178" v="1143" actId="26606"/>
          <ac:spMkLst>
            <pc:docMk/>
            <pc:sldMk cId="2456906716" sldId="263"/>
            <ac:spMk id="32" creationId="{19C9EAEA-39D0-4B0E-A0EB-51E7B26740B1}"/>
          </ac:spMkLst>
        </pc:spChg>
        <pc:spChg chg="add del">
          <ac:chgData name="Kael R." userId="c0452885c690e10a" providerId="LiveId" clId="{4B5AF0CB-783A-46AF-B1D9-5EA23AC5AAAE}" dt="2024-07-03T01:19:18.178" v="1143" actId="26606"/>
          <ac:spMkLst>
            <pc:docMk/>
            <pc:sldMk cId="2456906716" sldId="263"/>
            <ac:spMk id="33" creationId="{47942995-B07F-4636-9A06-C6A104B260A8}"/>
          </ac:spMkLst>
        </pc:spChg>
        <pc:spChg chg="add del">
          <ac:chgData name="Kael R." userId="c0452885c690e10a" providerId="LiveId" clId="{4B5AF0CB-783A-46AF-B1D9-5EA23AC5AAAE}" dt="2024-07-03T01:21:52.264" v="1155" actId="26606"/>
          <ac:spMkLst>
            <pc:docMk/>
            <pc:sldMk cId="2456906716" sldId="263"/>
            <ac:spMk id="40" creationId="{91DC6ABD-215C-4EA8-A483-CEF5B99AB385}"/>
          </ac:spMkLst>
        </pc:spChg>
        <pc:spChg chg="add del">
          <ac:chgData name="Kael R." userId="c0452885c690e10a" providerId="LiveId" clId="{4B5AF0CB-783A-46AF-B1D9-5EA23AC5AAAE}" dt="2024-07-03T01:21:52.264" v="1155" actId="26606"/>
          <ac:spMkLst>
            <pc:docMk/>
            <pc:sldMk cId="2456906716" sldId="263"/>
            <ac:spMk id="46" creationId="{04357C93-F0CB-4A1C-8F77-4E9063789819}"/>
          </ac:spMkLst>
        </pc:spChg>
        <pc:spChg chg="add">
          <ac:chgData name="Kael R." userId="c0452885c690e10a" providerId="LiveId" clId="{4B5AF0CB-783A-46AF-B1D9-5EA23AC5AAAE}" dt="2024-07-03T01:21:52.264" v="1155" actId="26606"/>
          <ac:spMkLst>
            <pc:docMk/>
            <pc:sldMk cId="2456906716" sldId="263"/>
            <ac:spMk id="51" creationId="{D880886B-02ED-4317-9236-CB60C22CF7F3}"/>
          </ac:spMkLst>
        </pc:spChg>
        <pc:spChg chg="add">
          <ac:chgData name="Kael R." userId="c0452885c690e10a" providerId="LiveId" clId="{4B5AF0CB-783A-46AF-B1D9-5EA23AC5AAAE}" dt="2024-07-03T01:21:52.264" v="1155" actId="26606"/>
          <ac:spMkLst>
            <pc:docMk/>
            <pc:sldMk cId="2456906716" sldId="263"/>
            <ac:spMk id="53" creationId="{28C31856-6ABF-41FD-B683-B06E5FFF926B}"/>
          </ac:spMkLst>
        </pc:spChg>
        <pc:grpChg chg="add del">
          <ac:chgData name="Kael R." userId="c0452885c690e10a" providerId="LiveId" clId="{4B5AF0CB-783A-46AF-B1D9-5EA23AC5AAAE}" dt="2024-07-03T01:19:18.178" v="1143" actId="26606"/>
          <ac:grpSpMkLst>
            <pc:docMk/>
            <pc:sldMk cId="2456906716" sldId="263"/>
            <ac:grpSpMk id="34" creationId="{032D8612-31EB-44CF-A1D0-14FD4C705424}"/>
          </ac:grpSpMkLst>
        </pc:grpChg>
        <pc:grpChg chg="add del">
          <ac:chgData name="Kael R." userId="c0452885c690e10a" providerId="LiveId" clId="{4B5AF0CB-783A-46AF-B1D9-5EA23AC5AAAE}" dt="2024-07-03T01:21:52.264" v="1155" actId="26606"/>
          <ac:grpSpMkLst>
            <pc:docMk/>
            <pc:sldMk cId="2456906716" sldId="263"/>
            <ac:grpSpMk id="42" creationId="{3AF6A671-C637-4547-85F4-51B6D1881399}"/>
          </ac:grpSpMkLst>
        </pc:grpChg>
        <pc:picChg chg="add mod">
          <ac:chgData name="Kael R." userId="c0452885c690e10a" providerId="LiveId" clId="{4B5AF0CB-783A-46AF-B1D9-5EA23AC5AAAE}" dt="2024-07-03T01:21:52.264" v="1155" actId="26606"/>
          <ac:picMkLst>
            <pc:docMk/>
            <pc:sldMk cId="2456906716" sldId="263"/>
            <ac:picMk id="5" creationId="{FD069539-2D61-E82C-1427-AD51B050D860}"/>
          </ac:picMkLst>
        </pc:picChg>
        <pc:picChg chg="add mod">
          <ac:chgData name="Kael R." userId="c0452885c690e10a" providerId="LiveId" clId="{4B5AF0CB-783A-46AF-B1D9-5EA23AC5AAAE}" dt="2024-07-03T01:21:52.264" v="1155" actId="26606"/>
          <ac:picMkLst>
            <pc:docMk/>
            <pc:sldMk cId="2456906716" sldId="263"/>
            <ac:picMk id="10" creationId="{F38A5504-B835-3A36-06BF-1449D2D8B36A}"/>
          </ac:picMkLst>
        </pc:picChg>
        <pc:cxnChg chg="add del">
          <ac:chgData name="Kael R." userId="c0452885c690e10a" providerId="LiveId" clId="{4B5AF0CB-783A-46AF-B1D9-5EA23AC5AAAE}" dt="2024-07-03T01:22:42.362" v="1159" actId="21"/>
          <ac:cxnSpMkLst>
            <pc:docMk/>
            <pc:sldMk cId="2456906716" sldId="263"/>
            <ac:cxnSpMk id="13" creationId="{71C2E679-EFB1-86C6-B95D-E93C91EF91E4}"/>
          </ac:cxnSpMkLst>
        </pc:cxnChg>
        <pc:cxnChg chg="add">
          <ac:chgData name="Kael R." userId="c0452885c690e10a" providerId="LiveId" clId="{4B5AF0CB-783A-46AF-B1D9-5EA23AC5AAAE}" dt="2024-07-03T01:22:56.738" v="1160" actId="11529"/>
          <ac:cxnSpMkLst>
            <pc:docMk/>
            <pc:sldMk cId="2456906716" sldId="263"/>
            <ac:cxnSpMk id="17" creationId="{A6D45D6E-27F6-2C5A-2A2C-D7E87AF5ACD9}"/>
          </ac:cxnSpMkLst>
        </pc:cxnChg>
      </pc:sldChg>
      <pc:sldChg chg="addSp delSp modSp new mod setBg">
        <pc:chgData name="Kael R." userId="c0452885c690e10a" providerId="LiveId" clId="{4B5AF0CB-783A-46AF-B1D9-5EA23AC5AAAE}" dt="2024-07-03T01:28:34.861" v="1274" actId="20577"/>
        <pc:sldMkLst>
          <pc:docMk/>
          <pc:sldMk cId="4095797539" sldId="264"/>
        </pc:sldMkLst>
        <pc:spChg chg="del">
          <ac:chgData name="Kael R." userId="c0452885c690e10a" providerId="LiveId" clId="{4B5AF0CB-783A-46AF-B1D9-5EA23AC5AAAE}" dt="2024-07-03T01:25:26.277" v="1165" actId="26606"/>
          <ac:spMkLst>
            <pc:docMk/>
            <pc:sldMk cId="4095797539" sldId="264"/>
            <ac:spMk id="2" creationId="{2DF67927-B55F-D5F7-A8AA-D13B4E462FF0}"/>
          </ac:spMkLst>
        </pc:spChg>
        <pc:spChg chg="del">
          <ac:chgData name="Kael R." userId="c0452885c690e10a" providerId="LiveId" clId="{4B5AF0CB-783A-46AF-B1D9-5EA23AC5AAAE}" dt="2024-07-03T01:25:10.086" v="1162" actId="931"/>
          <ac:spMkLst>
            <pc:docMk/>
            <pc:sldMk cId="4095797539" sldId="264"/>
            <ac:spMk id="3" creationId="{C330B6E3-09EF-0390-E882-59A4C84AA062}"/>
          </ac:spMkLst>
        </pc:spChg>
        <pc:spChg chg="add mod">
          <ac:chgData name="Kael R." userId="c0452885c690e10a" providerId="LiveId" clId="{4B5AF0CB-783A-46AF-B1D9-5EA23AC5AAAE}" dt="2024-07-03T01:27:55.384" v="1236" actId="1076"/>
          <ac:spMkLst>
            <pc:docMk/>
            <pc:sldMk cId="4095797539" sldId="264"/>
            <ac:spMk id="6" creationId="{14CCA4A9-28D0-C35E-5E1F-7A2C6E42DA00}"/>
          </ac:spMkLst>
        </pc:spChg>
        <pc:spChg chg="add mod">
          <ac:chgData name="Kael R." userId="c0452885c690e10a" providerId="LiveId" clId="{4B5AF0CB-783A-46AF-B1D9-5EA23AC5AAAE}" dt="2024-07-03T01:28:34.861" v="1274" actId="20577"/>
          <ac:spMkLst>
            <pc:docMk/>
            <pc:sldMk cId="4095797539" sldId="264"/>
            <ac:spMk id="7" creationId="{F53A1AA6-8E1E-3960-EF65-223D3ECA6127}"/>
          </ac:spMkLst>
        </pc:spChg>
        <pc:spChg chg="add">
          <ac:chgData name="Kael R." userId="c0452885c690e10a" providerId="LiveId" clId="{4B5AF0CB-783A-46AF-B1D9-5EA23AC5AAAE}" dt="2024-07-03T01:25:26.277" v="1165" actId="26606"/>
          <ac:spMkLst>
            <pc:docMk/>
            <pc:sldMk cId="4095797539" sldId="264"/>
            <ac:spMk id="10" creationId="{11B2B030-4738-4359-9E46-144B7C8BFF8B}"/>
          </ac:spMkLst>
        </pc:spChg>
        <pc:spChg chg="add">
          <ac:chgData name="Kael R." userId="c0452885c690e10a" providerId="LiveId" clId="{4B5AF0CB-783A-46AF-B1D9-5EA23AC5AAAE}" dt="2024-07-03T01:25:26.277" v="1165" actId="26606"/>
          <ac:spMkLst>
            <pc:docMk/>
            <pc:sldMk cId="4095797539" sldId="264"/>
            <ac:spMk id="12" creationId="{E722B2DD-E14D-4972-9D98-5D6E61B1B2D2}"/>
          </ac:spMkLst>
        </pc:spChg>
        <pc:picChg chg="add mod">
          <ac:chgData name="Kael R." userId="c0452885c690e10a" providerId="LiveId" clId="{4B5AF0CB-783A-46AF-B1D9-5EA23AC5AAAE}" dt="2024-07-03T01:27:52.501" v="1235" actId="1076"/>
          <ac:picMkLst>
            <pc:docMk/>
            <pc:sldMk cId="4095797539" sldId="264"/>
            <ac:picMk id="5" creationId="{8772AA46-8EA4-A275-62A4-6EC549F6F414}"/>
          </ac:picMkLst>
        </pc:picChg>
      </pc:sldChg>
      <pc:sldChg chg="addSp delSp modSp new mod setBg">
        <pc:chgData name="Kael R." userId="c0452885c690e10a" providerId="LiveId" clId="{4B5AF0CB-783A-46AF-B1D9-5EA23AC5AAAE}" dt="2024-07-03T02:25:27.849" v="1534" actId="20577"/>
        <pc:sldMkLst>
          <pc:docMk/>
          <pc:sldMk cId="4173306516" sldId="265"/>
        </pc:sldMkLst>
        <pc:spChg chg="mod">
          <ac:chgData name="Kael R." userId="c0452885c690e10a" providerId="LiveId" clId="{4B5AF0CB-783A-46AF-B1D9-5EA23AC5AAAE}" dt="2024-07-03T02:23:36.282" v="1317" actId="20577"/>
          <ac:spMkLst>
            <pc:docMk/>
            <pc:sldMk cId="4173306516" sldId="265"/>
            <ac:spMk id="2" creationId="{B5797BAA-6F77-F53A-BD36-4E579B6529BF}"/>
          </ac:spMkLst>
        </pc:spChg>
        <pc:spChg chg="del">
          <ac:chgData name="Kael R." userId="c0452885c690e10a" providerId="LiveId" clId="{4B5AF0CB-783A-46AF-B1D9-5EA23AC5AAAE}" dt="2024-07-03T02:23:17.655" v="1306" actId="931"/>
          <ac:spMkLst>
            <pc:docMk/>
            <pc:sldMk cId="4173306516" sldId="265"/>
            <ac:spMk id="3" creationId="{4D40110F-FE02-C73C-DE37-E60F0AD825E2}"/>
          </ac:spMkLst>
        </pc:spChg>
        <pc:spChg chg="add mod">
          <ac:chgData name="Kael R." userId="c0452885c690e10a" providerId="LiveId" clId="{4B5AF0CB-783A-46AF-B1D9-5EA23AC5AAAE}" dt="2024-07-03T02:25:27.849" v="1534" actId="20577"/>
          <ac:spMkLst>
            <pc:docMk/>
            <pc:sldMk cId="4173306516" sldId="265"/>
            <ac:spMk id="9" creationId="{C93AC639-2FFF-485B-D6BB-CD36E2C5CB2D}"/>
          </ac:spMkLst>
        </pc:spChg>
        <pc:spChg chg="add">
          <ac:chgData name="Kael R." userId="c0452885c690e10a" providerId="LiveId" clId="{4B5AF0CB-783A-46AF-B1D9-5EA23AC5AAAE}" dt="2024-07-03T02:23:24.970" v="1309" actId="26606"/>
          <ac:spMkLst>
            <pc:docMk/>
            <pc:sldMk cId="4173306516" sldId="265"/>
            <ac:spMk id="12" creationId="{743AA782-23D1-4521-8CAD-47662984AA08}"/>
          </ac:spMkLst>
        </pc:spChg>
        <pc:spChg chg="add">
          <ac:chgData name="Kael R." userId="c0452885c690e10a" providerId="LiveId" clId="{4B5AF0CB-783A-46AF-B1D9-5EA23AC5AAAE}" dt="2024-07-03T02:23:24.970" v="1309" actId="26606"/>
          <ac:spMkLst>
            <pc:docMk/>
            <pc:sldMk cId="4173306516" sldId="265"/>
            <ac:spMk id="14" creationId="{650D18FE-0824-4A46-B22C-A86B52E5780A}"/>
          </ac:spMkLst>
        </pc:spChg>
        <pc:picChg chg="add mod">
          <ac:chgData name="Kael R." userId="c0452885c690e10a" providerId="LiveId" clId="{4B5AF0CB-783A-46AF-B1D9-5EA23AC5AAAE}" dt="2024-07-03T02:23:24.970" v="1309" actId="26606"/>
          <ac:picMkLst>
            <pc:docMk/>
            <pc:sldMk cId="4173306516" sldId="265"/>
            <ac:picMk id="5" creationId="{44C6259D-AEC5-AC43-9686-9DB26DFCF334}"/>
          </ac:picMkLst>
        </pc:picChg>
      </pc:sldChg>
      <pc:sldChg chg="addSp delSp modSp new mod setBg">
        <pc:chgData name="Kael R." userId="c0452885c690e10a" providerId="LiveId" clId="{4B5AF0CB-783A-46AF-B1D9-5EA23AC5AAAE}" dt="2024-07-03T02:28:39.135" v="1639" actId="20577"/>
        <pc:sldMkLst>
          <pc:docMk/>
          <pc:sldMk cId="2207064444" sldId="266"/>
        </pc:sldMkLst>
        <pc:spChg chg="mod">
          <ac:chgData name="Kael R." userId="c0452885c690e10a" providerId="LiveId" clId="{4B5AF0CB-783A-46AF-B1D9-5EA23AC5AAAE}" dt="2024-07-03T02:27:23.728" v="1546" actId="20577"/>
          <ac:spMkLst>
            <pc:docMk/>
            <pc:sldMk cId="2207064444" sldId="266"/>
            <ac:spMk id="2" creationId="{1A3AB769-90A5-BB70-2F2E-98C9A8F7A71E}"/>
          </ac:spMkLst>
        </pc:spChg>
        <pc:spChg chg="del">
          <ac:chgData name="Kael R." userId="c0452885c690e10a" providerId="LiveId" clId="{4B5AF0CB-783A-46AF-B1D9-5EA23AC5AAAE}" dt="2024-07-03T02:27:08.589" v="1536" actId="931"/>
          <ac:spMkLst>
            <pc:docMk/>
            <pc:sldMk cId="2207064444" sldId="266"/>
            <ac:spMk id="3" creationId="{D47D81BA-C940-6ECE-74D3-780C6A0843F1}"/>
          </ac:spMkLst>
        </pc:spChg>
        <pc:spChg chg="add mod">
          <ac:chgData name="Kael R." userId="c0452885c690e10a" providerId="LiveId" clId="{4B5AF0CB-783A-46AF-B1D9-5EA23AC5AAAE}" dt="2024-07-03T02:28:39.135" v="1639" actId="20577"/>
          <ac:spMkLst>
            <pc:docMk/>
            <pc:sldMk cId="2207064444" sldId="266"/>
            <ac:spMk id="9" creationId="{B6297E85-A87C-A262-E8EA-2A837316AEFD}"/>
          </ac:spMkLst>
        </pc:spChg>
        <pc:spChg chg="add">
          <ac:chgData name="Kael R." userId="c0452885c690e10a" providerId="LiveId" clId="{4B5AF0CB-783A-46AF-B1D9-5EA23AC5AAAE}" dt="2024-07-03T02:27:16.377" v="1539" actId="26606"/>
          <ac:spMkLst>
            <pc:docMk/>
            <pc:sldMk cId="2207064444" sldId="266"/>
            <ac:spMk id="12" creationId="{2B97F24A-32CE-4C1C-A50D-3016B394DCFB}"/>
          </ac:spMkLst>
        </pc:spChg>
        <pc:spChg chg="add">
          <ac:chgData name="Kael R." userId="c0452885c690e10a" providerId="LiveId" clId="{4B5AF0CB-783A-46AF-B1D9-5EA23AC5AAAE}" dt="2024-07-03T02:27:16.377" v="1539" actId="26606"/>
          <ac:spMkLst>
            <pc:docMk/>
            <pc:sldMk cId="2207064444" sldId="266"/>
            <ac:spMk id="14" creationId="{CD8B4F24-440B-49E9-B85D-733523DC064B}"/>
          </ac:spMkLst>
        </pc:spChg>
        <pc:picChg chg="add mod">
          <ac:chgData name="Kael R." userId="c0452885c690e10a" providerId="LiveId" clId="{4B5AF0CB-783A-46AF-B1D9-5EA23AC5AAAE}" dt="2024-07-03T02:27:16.377" v="1539" actId="26606"/>
          <ac:picMkLst>
            <pc:docMk/>
            <pc:sldMk cId="2207064444" sldId="266"/>
            <ac:picMk id="5" creationId="{CF1F2D38-F626-BD4D-4A76-E211BFEEFC20}"/>
          </ac:picMkLst>
        </pc:picChg>
      </pc:sldChg>
      <pc:sldChg chg="addSp delSp modSp new mod setBg">
        <pc:chgData name="Kael R." userId="c0452885c690e10a" providerId="LiveId" clId="{4B5AF0CB-783A-46AF-B1D9-5EA23AC5AAAE}" dt="2024-07-03T02:33:49.683" v="1803" actId="26606"/>
        <pc:sldMkLst>
          <pc:docMk/>
          <pc:sldMk cId="1368894587" sldId="267"/>
        </pc:sldMkLst>
        <pc:spChg chg="mod">
          <ac:chgData name="Kael R." userId="c0452885c690e10a" providerId="LiveId" clId="{4B5AF0CB-783A-46AF-B1D9-5EA23AC5AAAE}" dt="2024-07-03T02:33:49.683" v="1803" actId="26606"/>
          <ac:spMkLst>
            <pc:docMk/>
            <pc:sldMk cId="1368894587" sldId="267"/>
            <ac:spMk id="2" creationId="{3C96C479-1F31-B87F-8DFA-A9735FD9091C}"/>
          </ac:spMkLst>
        </pc:spChg>
        <pc:spChg chg="del">
          <ac:chgData name="Kael R." userId="c0452885c690e10a" providerId="LiveId" clId="{4B5AF0CB-783A-46AF-B1D9-5EA23AC5AAAE}" dt="2024-07-03T02:31:03.321" v="1641" actId="931"/>
          <ac:spMkLst>
            <pc:docMk/>
            <pc:sldMk cId="1368894587" sldId="267"/>
            <ac:spMk id="3" creationId="{8424349F-C770-149F-3816-5506EC11979D}"/>
          </ac:spMkLst>
        </pc:spChg>
        <pc:spChg chg="add del">
          <ac:chgData name="Kael R." userId="c0452885c690e10a" providerId="LiveId" clId="{4B5AF0CB-783A-46AF-B1D9-5EA23AC5AAAE}" dt="2024-07-03T02:32:13.601" v="1651" actId="26606"/>
          <ac:spMkLst>
            <pc:docMk/>
            <pc:sldMk cId="1368894587" sldId="267"/>
            <ac:spMk id="12" creationId="{C4879EFC-8E62-4E00-973C-C45EE9EC676D}"/>
          </ac:spMkLst>
        </pc:spChg>
        <pc:spChg chg="add del">
          <ac:chgData name="Kael R." userId="c0452885c690e10a" providerId="LiveId" clId="{4B5AF0CB-783A-46AF-B1D9-5EA23AC5AAAE}" dt="2024-07-03T02:32:13.601" v="1651" actId="26606"/>
          <ac:spMkLst>
            <pc:docMk/>
            <pc:sldMk cId="1368894587" sldId="267"/>
            <ac:spMk id="14" creationId="{D6A9C53F-5F90-40A5-8C85-5412D39C8C68}"/>
          </ac:spMkLst>
        </pc:spChg>
        <pc:spChg chg="add mod">
          <ac:chgData name="Kael R." userId="c0452885c690e10a" providerId="LiveId" clId="{4B5AF0CB-783A-46AF-B1D9-5EA23AC5AAAE}" dt="2024-07-03T02:33:49.683" v="1803" actId="26606"/>
          <ac:spMkLst>
            <pc:docMk/>
            <pc:sldMk cId="1368894587" sldId="267"/>
            <ac:spMk id="18" creationId="{7C7CBFC8-5373-ABCB-62E1-44E2C08DB564}"/>
          </ac:spMkLst>
        </pc:spChg>
        <pc:spChg chg="add">
          <ac:chgData name="Kael R." userId="c0452885c690e10a" providerId="LiveId" clId="{4B5AF0CB-783A-46AF-B1D9-5EA23AC5AAAE}" dt="2024-07-03T02:33:49.683" v="1803" actId="26606"/>
          <ac:spMkLst>
            <pc:docMk/>
            <pc:sldMk cId="1368894587" sldId="267"/>
            <ac:spMk id="28" creationId="{21AC6A30-4F22-4C0F-B278-19C5B8A80C55}"/>
          </ac:spMkLst>
        </pc:spChg>
        <pc:spChg chg="add">
          <ac:chgData name="Kael R." userId="c0452885c690e10a" providerId="LiveId" clId="{4B5AF0CB-783A-46AF-B1D9-5EA23AC5AAAE}" dt="2024-07-03T02:33:49.683" v="1803" actId="26606"/>
          <ac:spMkLst>
            <pc:docMk/>
            <pc:sldMk cId="1368894587" sldId="267"/>
            <ac:spMk id="30" creationId="{BB4335AD-65B1-44E4-90AF-264024FE4BD2}"/>
          </ac:spMkLst>
        </pc:spChg>
        <pc:grpChg chg="add del">
          <ac:chgData name="Kael R." userId="c0452885c690e10a" providerId="LiveId" clId="{4B5AF0CB-783A-46AF-B1D9-5EA23AC5AAAE}" dt="2024-07-03T02:33:49.683" v="1803" actId="26606"/>
          <ac:grpSpMkLst>
            <pc:docMk/>
            <pc:sldMk cId="1368894587" sldId="267"/>
            <ac:grpSpMk id="21" creationId="{12B241C5-7E45-AD52-638D-31E8FD2BC181}"/>
          </ac:grpSpMkLst>
        </pc:grpChg>
        <pc:picChg chg="add mod ord">
          <ac:chgData name="Kael R." userId="c0452885c690e10a" providerId="LiveId" clId="{4B5AF0CB-783A-46AF-B1D9-5EA23AC5AAAE}" dt="2024-07-03T02:33:49.683" v="1803" actId="26606"/>
          <ac:picMkLst>
            <pc:docMk/>
            <pc:sldMk cId="1368894587" sldId="267"/>
            <ac:picMk id="5" creationId="{2BBE03AD-CABC-94DF-29EE-780D0D17853F}"/>
          </ac:picMkLst>
        </pc:picChg>
        <pc:picChg chg="add mod ord">
          <ac:chgData name="Kael R." userId="c0452885c690e10a" providerId="LiveId" clId="{4B5AF0CB-783A-46AF-B1D9-5EA23AC5AAAE}" dt="2024-07-03T02:33:49.683" v="1803" actId="26606"/>
          <ac:picMkLst>
            <pc:docMk/>
            <pc:sldMk cId="1368894587" sldId="267"/>
            <ac:picMk id="7" creationId="{3C361ED0-7D60-9892-72A3-A2767D2B0435}"/>
          </ac:picMkLst>
        </pc:picChg>
      </pc:sldChg>
      <pc:sldChg chg="addSp delSp modSp new mod setBg">
        <pc:chgData name="Kael R." userId="c0452885c690e10a" providerId="LiveId" clId="{4B5AF0CB-783A-46AF-B1D9-5EA23AC5AAAE}" dt="2024-07-03T02:40:41.257" v="2060" actId="20577"/>
        <pc:sldMkLst>
          <pc:docMk/>
          <pc:sldMk cId="2616937284" sldId="268"/>
        </pc:sldMkLst>
        <pc:spChg chg="mod ord">
          <ac:chgData name="Kael R." userId="c0452885c690e10a" providerId="LiveId" clId="{4B5AF0CB-783A-46AF-B1D9-5EA23AC5AAAE}" dt="2024-07-03T02:37:29.594" v="1832" actId="20577"/>
          <ac:spMkLst>
            <pc:docMk/>
            <pc:sldMk cId="2616937284" sldId="268"/>
            <ac:spMk id="2" creationId="{3DFD2A2F-BBB1-B3EA-A18A-655D99B7C1BE}"/>
          </ac:spMkLst>
        </pc:spChg>
        <pc:spChg chg="del">
          <ac:chgData name="Kael R." userId="c0452885c690e10a" providerId="LiveId" clId="{4B5AF0CB-783A-46AF-B1D9-5EA23AC5AAAE}" dt="2024-07-03T02:36:17.753" v="1805" actId="931"/>
          <ac:spMkLst>
            <pc:docMk/>
            <pc:sldMk cId="2616937284" sldId="268"/>
            <ac:spMk id="3" creationId="{1089BB63-139A-665E-0E06-E6539F432BC9}"/>
          </ac:spMkLst>
        </pc:spChg>
        <pc:spChg chg="add del">
          <ac:chgData name="Kael R." userId="c0452885c690e10a" providerId="LiveId" clId="{4B5AF0CB-783A-46AF-B1D9-5EA23AC5AAAE}" dt="2024-07-03T02:37:13.816" v="1822" actId="26606"/>
          <ac:spMkLst>
            <pc:docMk/>
            <pc:sldMk cId="2616937284" sldId="268"/>
            <ac:spMk id="9" creationId="{197C305C-0E98-44D5-A930-21F23CC52F93}"/>
          </ac:spMkLst>
        </pc:spChg>
        <pc:spChg chg="add del">
          <ac:chgData name="Kael R." userId="c0452885c690e10a" providerId="LiveId" clId="{4B5AF0CB-783A-46AF-B1D9-5EA23AC5AAAE}" dt="2024-07-03T02:37:13.816" v="1822" actId="26606"/>
          <ac:spMkLst>
            <pc:docMk/>
            <pc:sldMk cId="2616937284" sldId="268"/>
            <ac:spMk id="10" creationId="{A3473CF9-37EB-43E7-89EF-D2D1C53D1DAC}"/>
          </ac:spMkLst>
        </pc:spChg>
        <pc:spChg chg="add del">
          <ac:chgData name="Kael R." userId="c0452885c690e10a" providerId="LiveId" clId="{4B5AF0CB-783A-46AF-B1D9-5EA23AC5AAAE}" dt="2024-07-03T02:36:51.892" v="1812" actId="26606"/>
          <ac:spMkLst>
            <pc:docMk/>
            <pc:sldMk cId="2616937284" sldId="268"/>
            <ac:spMk id="11" creationId="{83B73C96-B7A3-B04D-E5E4-D1513ADAD20A}"/>
          </ac:spMkLst>
        </pc:spChg>
        <pc:spChg chg="add del">
          <ac:chgData name="Kael R." userId="c0452885c690e10a" providerId="LiveId" clId="{4B5AF0CB-783A-46AF-B1D9-5EA23AC5AAAE}" dt="2024-07-03T02:37:03.473" v="1818" actId="26606"/>
          <ac:spMkLst>
            <pc:docMk/>
            <pc:sldMk cId="2616937284" sldId="268"/>
            <ac:spMk id="12" creationId="{4D4677D2-D5AC-4CF9-9EED-2B89D0A1C212}"/>
          </ac:spMkLst>
        </pc:spChg>
        <pc:spChg chg="add del">
          <ac:chgData name="Kael R." userId="c0452885c690e10a" providerId="LiveId" clId="{4B5AF0CB-783A-46AF-B1D9-5EA23AC5AAAE}" dt="2024-07-03T02:37:13.816" v="1822" actId="26606"/>
          <ac:spMkLst>
            <pc:docMk/>
            <pc:sldMk cId="2616937284" sldId="268"/>
            <ac:spMk id="13" creationId="{586B4EF9-43BA-4655-A6FF-1D8E21574C95}"/>
          </ac:spMkLst>
        </pc:spChg>
        <pc:spChg chg="add del">
          <ac:chgData name="Kael R." userId="c0452885c690e10a" providerId="LiveId" clId="{4B5AF0CB-783A-46AF-B1D9-5EA23AC5AAAE}" dt="2024-07-03T02:36:51.892" v="1812" actId="26606"/>
          <ac:spMkLst>
            <pc:docMk/>
            <pc:sldMk cId="2616937284" sldId="268"/>
            <ac:spMk id="14" creationId="{0D7B6173-1D58-48E2-83CF-37350F315F75}"/>
          </ac:spMkLst>
        </pc:spChg>
        <pc:spChg chg="add">
          <ac:chgData name="Kael R." userId="c0452885c690e10a" providerId="LiveId" clId="{4B5AF0CB-783A-46AF-B1D9-5EA23AC5AAAE}" dt="2024-07-03T02:37:13.820" v="1823" actId="26606"/>
          <ac:spMkLst>
            <pc:docMk/>
            <pc:sldMk cId="2616937284" sldId="268"/>
            <ac:spMk id="15" creationId="{95B1FC96-0749-41C9-BAED-E089E77149FA}"/>
          </ac:spMkLst>
        </pc:spChg>
        <pc:spChg chg="add del">
          <ac:chgData name="Kael R." userId="c0452885c690e10a" providerId="LiveId" clId="{4B5AF0CB-783A-46AF-B1D9-5EA23AC5AAAE}" dt="2024-07-03T02:36:51.892" v="1812" actId="26606"/>
          <ac:spMkLst>
            <pc:docMk/>
            <pc:sldMk cId="2616937284" sldId="268"/>
            <ac:spMk id="16" creationId="{2F36CA75-CFBF-4844-B719-8FE9EBADA9AF}"/>
          </ac:spMkLst>
        </pc:spChg>
        <pc:spChg chg="add">
          <ac:chgData name="Kael R." userId="c0452885c690e10a" providerId="LiveId" clId="{4B5AF0CB-783A-46AF-B1D9-5EA23AC5AAAE}" dt="2024-07-03T02:37:13.820" v="1823" actId="26606"/>
          <ac:spMkLst>
            <pc:docMk/>
            <pc:sldMk cId="2616937284" sldId="268"/>
            <ac:spMk id="17" creationId="{63C1A86C-B1A8-4AEC-B001-595C91716E77}"/>
          </ac:spMkLst>
        </pc:spChg>
        <pc:spChg chg="add del">
          <ac:chgData name="Kael R." userId="c0452885c690e10a" providerId="LiveId" clId="{4B5AF0CB-783A-46AF-B1D9-5EA23AC5AAAE}" dt="2024-07-03T02:36:51.892" v="1812" actId="26606"/>
          <ac:spMkLst>
            <pc:docMk/>
            <pc:sldMk cId="2616937284" sldId="268"/>
            <ac:spMk id="18" creationId="{3D4A84B9-E564-4DD0-97F8-DBF1C460C28A}"/>
          </ac:spMkLst>
        </pc:spChg>
        <pc:spChg chg="add mod">
          <ac:chgData name="Kael R." userId="c0452885c690e10a" providerId="LiveId" clId="{4B5AF0CB-783A-46AF-B1D9-5EA23AC5AAAE}" dt="2024-07-03T02:40:41.257" v="2060" actId="20577"/>
          <ac:spMkLst>
            <pc:docMk/>
            <pc:sldMk cId="2616937284" sldId="268"/>
            <ac:spMk id="19" creationId="{F0CC99B3-CD72-618A-30D1-8D82694DC421}"/>
          </ac:spMkLst>
        </pc:spChg>
        <pc:spChg chg="add del">
          <ac:chgData name="Kael R." userId="c0452885c690e10a" providerId="LiveId" clId="{4B5AF0CB-783A-46AF-B1D9-5EA23AC5AAAE}" dt="2024-07-03T02:36:51.892" v="1812" actId="26606"/>
          <ac:spMkLst>
            <pc:docMk/>
            <pc:sldMk cId="2616937284" sldId="268"/>
            <ac:spMk id="22" creationId="{102382E0-0A09-46AE-B955-B911CAFE7F00}"/>
          </ac:spMkLst>
        </pc:spChg>
        <pc:spChg chg="add del">
          <ac:chgData name="Kael R." userId="c0452885c690e10a" providerId="LiveId" clId="{4B5AF0CB-783A-46AF-B1D9-5EA23AC5AAAE}" dt="2024-07-03T02:36:51.892" v="1812" actId="26606"/>
          <ac:spMkLst>
            <pc:docMk/>
            <pc:sldMk cId="2616937284" sldId="268"/>
            <ac:spMk id="24" creationId="{7DE75D4A-0965-4973-BE75-DECCAC9A9614}"/>
          </ac:spMkLst>
        </pc:spChg>
        <pc:spChg chg="add del">
          <ac:chgData name="Kael R." userId="c0452885c690e10a" providerId="LiveId" clId="{4B5AF0CB-783A-46AF-B1D9-5EA23AC5AAAE}" dt="2024-07-03T02:37:03.473" v="1818" actId="26606"/>
          <ac:spMkLst>
            <pc:docMk/>
            <pc:sldMk cId="2616937284" sldId="268"/>
            <ac:spMk id="26" creationId="{AF695F69-7001-421E-98A8-E74156934A51}"/>
          </ac:spMkLst>
        </pc:spChg>
        <pc:picChg chg="add mod">
          <ac:chgData name="Kael R." userId="c0452885c690e10a" providerId="LiveId" clId="{4B5AF0CB-783A-46AF-B1D9-5EA23AC5AAAE}" dt="2024-07-03T02:38:21.052" v="1838" actId="1076"/>
          <ac:picMkLst>
            <pc:docMk/>
            <pc:sldMk cId="2616937284" sldId="268"/>
            <ac:picMk id="5" creationId="{20899DC8-2ECC-144A-CFE7-2E06CD359387}"/>
          </ac:picMkLst>
        </pc:picChg>
        <pc:picChg chg="add mod">
          <ac:chgData name="Kael R." userId="c0452885c690e10a" providerId="LiveId" clId="{4B5AF0CB-783A-46AF-B1D9-5EA23AC5AAAE}" dt="2024-07-03T02:37:13.820" v="1823" actId="26606"/>
          <ac:picMkLst>
            <pc:docMk/>
            <pc:sldMk cId="2616937284" sldId="268"/>
            <ac:picMk id="7" creationId="{1A3C699E-CB31-7CD2-59C9-1FDA8B3A9664}"/>
          </ac:picMkLst>
        </pc:picChg>
        <pc:picChg chg="add del">
          <ac:chgData name="Kael R." userId="c0452885c690e10a" providerId="LiveId" clId="{4B5AF0CB-783A-46AF-B1D9-5EA23AC5AAAE}" dt="2024-07-03T02:36:51.892" v="1812" actId="26606"/>
          <ac:picMkLst>
            <pc:docMk/>
            <pc:sldMk cId="2616937284" sldId="268"/>
            <ac:picMk id="20" creationId="{4A599609-F5C2-4A0B-A992-913F814A631A}"/>
          </ac:picMkLst>
        </pc:picChg>
        <pc:cxnChg chg="add">
          <ac:chgData name="Kael R." userId="c0452885c690e10a" providerId="LiveId" clId="{4B5AF0CB-783A-46AF-B1D9-5EA23AC5AAAE}" dt="2024-07-03T02:37:46.825" v="1833" actId="11529"/>
          <ac:cxnSpMkLst>
            <pc:docMk/>
            <pc:sldMk cId="2616937284" sldId="268"/>
            <ac:cxnSpMk id="21" creationId="{79028439-461C-291F-A5B9-AB84BC5AC0B2}"/>
          </ac:cxnSpMkLst>
        </pc:cxnChg>
        <pc:cxnChg chg="add mod">
          <ac:chgData name="Kael R." userId="c0452885c690e10a" providerId="LiveId" clId="{4B5AF0CB-783A-46AF-B1D9-5EA23AC5AAAE}" dt="2024-07-03T02:38:06.351" v="1835" actId="14100"/>
          <ac:cxnSpMkLst>
            <pc:docMk/>
            <pc:sldMk cId="2616937284" sldId="268"/>
            <ac:cxnSpMk id="25" creationId="{B3F5D627-FA41-E218-A19C-189724F52ED3}"/>
          </ac:cxnSpMkLst>
        </pc:cxnChg>
        <pc:cxnChg chg="add mod">
          <ac:chgData name="Kael R." userId="c0452885c690e10a" providerId="LiveId" clId="{4B5AF0CB-783A-46AF-B1D9-5EA23AC5AAAE}" dt="2024-07-03T02:38:27.477" v="1839" actId="14100"/>
          <ac:cxnSpMkLst>
            <pc:docMk/>
            <pc:sldMk cId="2616937284" sldId="268"/>
            <ac:cxnSpMk id="29" creationId="{296ABBDE-C86B-F1E1-0521-B7F4250791CA}"/>
          </ac:cxnSpMkLst>
        </pc:cxnChg>
      </pc:sldChg>
      <pc:sldChg chg="addSp delSp modSp new mod setBg">
        <pc:chgData name="Kael R." userId="c0452885c690e10a" providerId="LiveId" clId="{4B5AF0CB-783A-46AF-B1D9-5EA23AC5AAAE}" dt="2024-07-03T02:45:20.053" v="2311" actId="20577"/>
        <pc:sldMkLst>
          <pc:docMk/>
          <pc:sldMk cId="3631726574" sldId="269"/>
        </pc:sldMkLst>
        <pc:spChg chg="mod">
          <ac:chgData name="Kael R." userId="c0452885c690e10a" providerId="LiveId" clId="{4B5AF0CB-783A-46AF-B1D9-5EA23AC5AAAE}" dt="2024-07-03T02:43:36.558" v="2086" actId="20577"/>
          <ac:spMkLst>
            <pc:docMk/>
            <pc:sldMk cId="3631726574" sldId="269"/>
            <ac:spMk id="2" creationId="{22BB39A1-72C5-53BF-6212-7F6C37A4E5DE}"/>
          </ac:spMkLst>
        </pc:spChg>
        <pc:spChg chg="del">
          <ac:chgData name="Kael R." userId="c0452885c690e10a" providerId="LiveId" clId="{4B5AF0CB-783A-46AF-B1D9-5EA23AC5AAAE}" dt="2024-07-03T02:42:55.057" v="2062" actId="931"/>
          <ac:spMkLst>
            <pc:docMk/>
            <pc:sldMk cId="3631726574" sldId="269"/>
            <ac:spMk id="3" creationId="{04C42051-0D57-0F6F-F6B4-A6D05966AAD1}"/>
          </ac:spMkLst>
        </pc:spChg>
        <pc:spChg chg="add mod">
          <ac:chgData name="Kael R." userId="c0452885c690e10a" providerId="LiveId" clId="{4B5AF0CB-783A-46AF-B1D9-5EA23AC5AAAE}" dt="2024-07-03T02:45:20.053" v="2311" actId="20577"/>
          <ac:spMkLst>
            <pc:docMk/>
            <pc:sldMk cId="3631726574" sldId="269"/>
            <ac:spMk id="11" creationId="{7A268237-20AD-A9E2-EAA3-37F42A828027}"/>
          </ac:spMkLst>
        </pc:spChg>
        <pc:spChg chg="add">
          <ac:chgData name="Kael R." userId="c0452885c690e10a" providerId="LiveId" clId="{4B5AF0CB-783A-46AF-B1D9-5EA23AC5AAAE}" dt="2024-07-03T02:43:14.534" v="2070" actId="26606"/>
          <ac:spMkLst>
            <pc:docMk/>
            <pc:sldMk cId="3631726574" sldId="269"/>
            <ac:spMk id="14" creationId="{6D24BC9E-AC6A-42EE-AFD8-B290720B841F}"/>
          </ac:spMkLst>
        </pc:spChg>
        <pc:spChg chg="add">
          <ac:chgData name="Kael R." userId="c0452885c690e10a" providerId="LiveId" clId="{4B5AF0CB-783A-46AF-B1D9-5EA23AC5AAAE}" dt="2024-07-03T02:43:14.534" v="2070" actId="26606"/>
          <ac:spMkLst>
            <pc:docMk/>
            <pc:sldMk cId="3631726574" sldId="269"/>
            <ac:spMk id="16" creationId="{0990C621-3B8B-4820-8328-D47EF7CE823C}"/>
          </ac:spMkLst>
        </pc:spChg>
        <pc:spChg chg="add">
          <ac:chgData name="Kael R." userId="c0452885c690e10a" providerId="LiveId" clId="{4B5AF0CB-783A-46AF-B1D9-5EA23AC5AAAE}" dt="2024-07-03T02:43:14.534" v="2070" actId="26606"/>
          <ac:spMkLst>
            <pc:docMk/>
            <pc:sldMk cId="3631726574" sldId="269"/>
            <ac:spMk id="18" creationId="{C1A2385B-1D2A-4E17-84FA-6CB7F0AAE473}"/>
          </ac:spMkLst>
        </pc:spChg>
        <pc:spChg chg="add">
          <ac:chgData name="Kael R." userId="c0452885c690e10a" providerId="LiveId" clId="{4B5AF0CB-783A-46AF-B1D9-5EA23AC5AAAE}" dt="2024-07-03T02:43:14.534" v="2070" actId="26606"/>
          <ac:spMkLst>
            <pc:docMk/>
            <pc:sldMk cId="3631726574" sldId="269"/>
            <ac:spMk id="20" creationId="{5E791F2F-79DB-4CC0-9FA1-001E3E91E8B7}"/>
          </ac:spMkLst>
        </pc:spChg>
        <pc:picChg chg="add mod ord">
          <ac:chgData name="Kael R." userId="c0452885c690e10a" providerId="LiveId" clId="{4B5AF0CB-783A-46AF-B1D9-5EA23AC5AAAE}" dt="2024-07-03T02:43:21.980" v="2072" actId="1076"/>
          <ac:picMkLst>
            <pc:docMk/>
            <pc:sldMk cId="3631726574" sldId="269"/>
            <ac:picMk id="5" creationId="{EFB7566B-7BB3-F2DB-836A-CE24BA39DF95}"/>
          </ac:picMkLst>
        </pc:picChg>
        <pc:picChg chg="add mod">
          <ac:chgData name="Kael R." userId="c0452885c690e10a" providerId="LiveId" clId="{4B5AF0CB-783A-46AF-B1D9-5EA23AC5AAAE}" dt="2024-07-03T02:43:19.458" v="2071" actId="1076"/>
          <ac:picMkLst>
            <pc:docMk/>
            <pc:sldMk cId="3631726574" sldId="269"/>
            <ac:picMk id="7" creationId="{75BC5432-5301-413B-79E7-49CABF3B9554}"/>
          </ac:picMkLst>
        </pc:picChg>
      </pc:sldChg>
      <pc:sldChg chg="addSp delSp modSp new mod setBg">
        <pc:chgData name="Kael R." userId="c0452885c690e10a" providerId="LiveId" clId="{4B5AF0CB-783A-46AF-B1D9-5EA23AC5AAAE}" dt="2024-07-03T02:48:40.075" v="2428" actId="313"/>
        <pc:sldMkLst>
          <pc:docMk/>
          <pc:sldMk cId="1406981486" sldId="270"/>
        </pc:sldMkLst>
        <pc:spChg chg="mod">
          <ac:chgData name="Kael R." userId="c0452885c690e10a" providerId="LiveId" clId="{4B5AF0CB-783A-46AF-B1D9-5EA23AC5AAAE}" dt="2024-07-03T02:47:05.997" v="2339" actId="20577"/>
          <ac:spMkLst>
            <pc:docMk/>
            <pc:sldMk cId="1406981486" sldId="270"/>
            <ac:spMk id="2" creationId="{8A92AD36-8C14-B460-C24E-5CA86664A664}"/>
          </ac:spMkLst>
        </pc:spChg>
        <pc:spChg chg="del">
          <ac:chgData name="Kael R." userId="c0452885c690e10a" providerId="LiveId" clId="{4B5AF0CB-783A-46AF-B1D9-5EA23AC5AAAE}" dt="2024-07-03T02:46:39.517" v="2313" actId="931"/>
          <ac:spMkLst>
            <pc:docMk/>
            <pc:sldMk cId="1406981486" sldId="270"/>
            <ac:spMk id="3" creationId="{87D7D031-E396-CF41-BE2E-9C391942C112}"/>
          </ac:spMkLst>
        </pc:spChg>
        <pc:spChg chg="add mod">
          <ac:chgData name="Kael R." userId="c0452885c690e10a" providerId="LiveId" clId="{4B5AF0CB-783A-46AF-B1D9-5EA23AC5AAAE}" dt="2024-07-03T02:48:40.075" v="2428" actId="313"/>
          <ac:spMkLst>
            <pc:docMk/>
            <pc:sldMk cId="1406981486" sldId="270"/>
            <ac:spMk id="9" creationId="{6668F36A-52EC-C739-9628-839C039A4AB2}"/>
          </ac:spMkLst>
        </pc:spChg>
        <pc:spChg chg="add">
          <ac:chgData name="Kael R." userId="c0452885c690e10a" providerId="LiveId" clId="{4B5AF0CB-783A-46AF-B1D9-5EA23AC5AAAE}" dt="2024-07-03T02:46:44.810" v="2316" actId="26606"/>
          <ac:spMkLst>
            <pc:docMk/>
            <pc:sldMk cId="1406981486" sldId="270"/>
            <ac:spMk id="12" creationId="{0B9EE3F3-89B7-43C3-8651-C4C96830993D}"/>
          </ac:spMkLst>
        </pc:spChg>
        <pc:spChg chg="add">
          <ac:chgData name="Kael R." userId="c0452885c690e10a" providerId="LiveId" clId="{4B5AF0CB-783A-46AF-B1D9-5EA23AC5AAAE}" dt="2024-07-03T02:46:44.810" v="2316" actId="26606"/>
          <ac:spMkLst>
            <pc:docMk/>
            <pc:sldMk cId="1406981486" sldId="270"/>
            <ac:spMk id="14" creationId="{33AE4636-AEEC-45D6-84D4-7AC2DA48ECF8}"/>
          </ac:spMkLst>
        </pc:spChg>
        <pc:spChg chg="add">
          <ac:chgData name="Kael R." userId="c0452885c690e10a" providerId="LiveId" clId="{4B5AF0CB-783A-46AF-B1D9-5EA23AC5AAAE}" dt="2024-07-03T02:46:44.810" v="2316" actId="26606"/>
          <ac:spMkLst>
            <pc:docMk/>
            <pc:sldMk cId="1406981486" sldId="270"/>
            <ac:spMk id="16" creationId="{8D9CE0F4-2EB2-4F1F-8AAC-DB3571D9FE10}"/>
          </ac:spMkLst>
        </pc:spChg>
        <pc:picChg chg="add mod">
          <ac:chgData name="Kael R." userId="c0452885c690e10a" providerId="LiveId" clId="{4B5AF0CB-783A-46AF-B1D9-5EA23AC5AAAE}" dt="2024-07-03T02:46:44.810" v="2316" actId="26606"/>
          <ac:picMkLst>
            <pc:docMk/>
            <pc:sldMk cId="1406981486" sldId="270"/>
            <ac:picMk id="5" creationId="{3BB38189-AE05-00E4-EAFD-B4AD198CA221}"/>
          </ac:picMkLst>
        </pc:picChg>
      </pc:sldChg>
      <pc:sldChg chg="addSp delSp modSp new mod setBg">
        <pc:chgData name="Kael R." userId="c0452885c690e10a" providerId="LiveId" clId="{4B5AF0CB-783A-46AF-B1D9-5EA23AC5AAAE}" dt="2024-07-03T02:53:47.411" v="2776" actId="5793"/>
        <pc:sldMkLst>
          <pc:docMk/>
          <pc:sldMk cId="2660731617" sldId="271"/>
        </pc:sldMkLst>
        <pc:spChg chg="mod">
          <ac:chgData name="Kael R." userId="c0452885c690e10a" providerId="LiveId" clId="{4B5AF0CB-783A-46AF-B1D9-5EA23AC5AAAE}" dt="2024-07-03T02:50:50.635" v="2445" actId="20577"/>
          <ac:spMkLst>
            <pc:docMk/>
            <pc:sldMk cId="2660731617" sldId="271"/>
            <ac:spMk id="2" creationId="{C0CB8943-3ADC-D2EF-211E-C0D7D382211E}"/>
          </ac:spMkLst>
        </pc:spChg>
        <pc:spChg chg="del">
          <ac:chgData name="Kael R." userId="c0452885c690e10a" providerId="LiveId" clId="{4B5AF0CB-783A-46AF-B1D9-5EA23AC5AAAE}" dt="2024-07-03T02:50:17.833" v="2430" actId="931"/>
          <ac:spMkLst>
            <pc:docMk/>
            <pc:sldMk cId="2660731617" sldId="271"/>
            <ac:spMk id="3" creationId="{42A01110-AF11-9B0A-A85D-4AEBEEFC6181}"/>
          </ac:spMkLst>
        </pc:spChg>
        <pc:spChg chg="add del">
          <ac:chgData name="Kael R." userId="c0452885c690e10a" providerId="LiveId" clId="{4B5AF0CB-783A-46AF-B1D9-5EA23AC5AAAE}" dt="2024-07-03T02:50:36.061" v="2434" actId="26606"/>
          <ac:spMkLst>
            <pc:docMk/>
            <pc:sldMk cId="2660731617" sldId="271"/>
            <ac:spMk id="9" creationId="{4F7F609F-2624-D087-71A1-487D8081B5AA}"/>
          </ac:spMkLst>
        </pc:spChg>
        <pc:spChg chg="add del">
          <ac:chgData name="Kael R." userId="c0452885c690e10a" providerId="LiveId" clId="{4B5AF0CB-783A-46AF-B1D9-5EA23AC5AAAE}" dt="2024-07-03T02:50:36.061" v="2434" actId="26606"/>
          <ac:spMkLst>
            <pc:docMk/>
            <pc:sldMk cId="2660731617" sldId="271"/>
            <ac:spMk id="12" creationId="{2C9A9DA9-7DC8-488B-A882-123947B0F3D9}"/>
          </ac:spMkLst>
        </pc:spChg>
        <pc:spChg chg="add del">
          <ac:chgData name="Kael R." userId="c0452885c690e10a" providerId="LiveId" clId="{4B5AF0CB-783A-46AF-B1D9-5EA23AC5AAAE}" dt="2024-07-03T02:50:36.061" v="2434" actId="26606"/>
          <ac:spMkLst>
            <pc:docMk/>
            <pc:sldMk cId="2660731617" sldId="271"/>
            <ac:spMk id="14" creationId="{57F6BDD4-E066-4008-8011-6CC31AEB4556}"/>
          </ac:spMkLst>
        </pc:spChg>
        <pc:spChg chg="add del">
          <ac:chgData name="Kael R." userId="c0452885c690e10a" providerId="LiveId" clId="{4B5AF0CB-783A-46AF-B1D9-5EA23AC5AAAE}" dt="2024-07-03T02:50:36.061" v="2434" actId="26606"/>
          <ac:spMkLst>
            <pc:docMk/>
            <pc:sldMk cId="2660731617" sldId="271"/>
            <ac:spMk id="16" creationId="{2711A8FB-68FC-45FC-B01E-38F809E2D439}"/>
          </ac:spMkLst>
        </pc:spChg>
        <pc:spChg chg="add del">
          <ac:chgData name="Kael R." userId="c0452885c690e10a" providerId="LiveId" clId="{4B5AF0CB-783A-46AF-B1D9-5EA23AC5AAAE}" dt="2024-07-03T02:50:36.061" v="2434" actId="26606"/>
          <ac:spMkLst>
            <pc:docMk/>
            <pc:sldMk cId="2660731617" sldId="271"/>
            <ac:spMk id="18" creationId="{2A865FE3-5FC9-4049-87CF-30019C46C0F5}"/>
          </ac:spMkLst>
        </pc:spChg>
        <pc:spChg chg="add">
          <ac:chgData name="Kael R." userId="c0452885c690e10a" providerId="LiveId" clId="{4B5AF0CB-783A-46AF-B1D9-5EA23AC5AAAE}" dt="2024-07-03T02:50:36.065" v="2435" actId="26606"/>
          <ac:spMkLst>
            <pc:docMk/>
            <pc:sldMk cId="2660731617" sldId="271"/>
            <ac:spMk id="20" creationId="{B1595A09-E336-4D1B-9B3A-06A2287A54E2}"/>
          </ac:spMkLst>
        </pc:spChg>
        <pc:spChg chg="add">
          <ac:chgData name="Kael R." userId="c0452885c690e10a" providerId="LiveId" clId="{4B5AF0CB-783A-46AF-B1D9-5EA23AC5AAAE}" dt="2024-07-03T02:50:36.065" v="2435" actId="26606"/>
          <ac:spMkLst>
            <pc:docMk/>
            <pc:sldMk cId="2660731617" sldId="271"/>
            <ac:spMk id="21" creationId="{3540989C-C7B8-473B-BF87-6F2DA6A90006}"/>
          </ac:spMkLst>
        </pc:spChg>
        <pc:spChg chg="add mod">
          <ac:chgData name="Kael R." userId="c0452885c690e10a" providerId="LiveId" clId="{4B5AF0CB-783A-46AF-B1D9-5EA23AC5AAAE}" dt="2024-07-03T02:53:47.411" v="2776" actId="5793"/>
          <ac:spMkLst>
            <pc:docMk/>
            <pc:sldMk cId="2660731617" sldId="271"/>
            <ac:spMk id="22" creationId="{35F70BAC-DCE2-C862-65F0-95667CBE40C2}"/>
          </ac:spMkLst>
        </pc:spChg>
        <pc:picChg chg="add mod">
          <ac:chgData name="Kael R." userId="c0452885c690e10a" providerId="LiveId" clId="{4B5AF0CB-783A-46AF-B1D9-5EA23AC5AAAE}" dt="2024-07-03T02:50:36.065" v="2435" actId="26606"/>
          <ac:picMkLst>
            <pc:docMk/>
            <pc:sldMk cId="2660731617" sldId="271"/>
            <ac:picMk id="5" creationId="{1D5F591C-8FBF-543C-D68A-AD265AB63087}"/>
          </ac:picMkLst>
        </pc:picChg>
      </pc:sldChg>
      <pc:sldChg chg="addSp delSp modSp new mod setBg">
        <pc:chgData name="Kael R." userId="c0452885c690e10a" providerId="LiveId" clId="{4B5AF0CB-783A-46AF-B1D9-5EA23AC5AAAE}" dt="2024-07-03T02:55:07.144" v="2821" actId="20577"/>
        <pc:sldMkLst>
          <pc:docMk/>
          <pc:sldMk cId="1616594228" sldId="272"/>
        </pc:sldMkLst>
        <pc:spChg chg="mod">
          <ac:chgData name="Kael R." userId="c0452885c690e10a" providerId="LiveId" clId="{4B5AF0CB-783A-46AF-B1D9-5EA23AC5AAAE}" dt="2024-07-03T02:54:47.656" v="2790" actId="20577"/>
          <ac:spMkLst>
            <pc:docMk/>
            <pc:sldMk cId="1616594228" sldId="272"/>
            <ac:spMk id="2" creationId="{89578061-77DE-740A-13DB-816C89E9ACF7}"/>
          </ac:spMkLst>
        </pc:spChg>
        <pc:spChg chg="del">
          <ac:chgData name="Kael R." userId="c0452885c690e10a" providerId="LiveId" clId="{4B5AF0CB-783A-46AF-B1D9-5EA23AC5AAAE}" dt="2024-07-03T02:54:33.903" v="2778" actId="931"/>
          <ac:spMkLst>
            <pc:docMk/>
            <pc:sldMk cId="1616594228" sldId="272"/>
            <ac:spMk id="3" creationId="{1A1CCEE4-E870-0DD4-1600-BF9EC3752CA3}"/>
          </ac:spMkLst>
        </pc:spChg>
        <pc:spChg chg="add mod">
          <ac:chgData name="Kael R." userId="c0452885c690e10a" providerId="LiveId" clId="{4B5AF0CB-783A-46AF-B1D9-5EA23AC5AAAE}" dt="2024-07-03T02:55:07.144" v="2821" actId="20577"/>
          <ac:spMkLst>
            <pc:docMk/>
            <pc:sldMk cId="1616594228" sldId="272"/>
            <ac:spMk id="9" creationId="{E5A6A03F-969B-C848-9FAE-7786BDDC13AC}"/>
          </ac:spMkLst>
        </pc:spChg>
        <pc:spChg chg="add">
          <ac:chgData name="Kael R." userId="c0452885c690e10a" providerId="LiveId" clId="{4B5AF0CB-783A-46AF-B1D9-5EA23AC5AAAE}" dt="2024-07-03T02:54:36.586" v="2781" actId="26606"/>
          <ac:spMkLst>
            <pc:docMk/>
            <pc:sldMk cId="1616594228" sldId="272"/>
            <ac:spMk id="12" creationId="{2C9A9DA9-7DC8-488B-A882-123947B0F3D9}"/>
          </ac:spMkLst>
        </pc:spChg>
        <pc:spChg chg="add">
          <ac:chgData name="Kael R." userId="c0452885c690e10a" providerId="LiveId" clId="{4B5AF0CB-783A-46AF-B1D9-5EA23AC5AAAE}" dt="2024-07-03T02:54:36.586" v="2781" actId="26606"/>
          <ac:spMkLst>
            <pc:docMk/>
            <pc:sldMk cId="1616594228" sldId="272"/>
            <ac:spMk id="14" creationId="{57F6BDD4-E066-4008-8011-6CC31AEB4556}"/>
          </ac:spMkLst>
        </pc:spChg>
        <pc:spChg chg="add">
          <ac:chgData name="Kael R." userId="c0452885c690e10a" providerId="LiveId" clId="{4B5AF0CB-783A-46AF-B1D9-5EA23AC5AAAE}" dt="2024-07-03T02:54:36.586" v="2781" actId="26606"/>
          <ac:spMkLst>
            <pc:docMk/>
            <pc:sldMk cId="1616594228" sldId="272"/>
            <ac:spMk id="16" creationId="{2711A8FB-68FC-45FC-B01E-38F809E2D439}"/>
          </ac:spMkLst>
        </pc:spChg>
        <pc:spChg chg="add">
          <ac:chgData name="Kael R." userId="c0452885c690e10a" providerId="LiveId" clId="{4B5AF0CB-783A-46AF-B1D9-5EA23AC5AAAE}" dt="2024-07-03T02:54:36.586" v="2781" actId="26606"/>
          <ac:spMkLst>
            <pc:docMk/>
            <pc:sldMk cId="1616594228" sldId="272"/>
            <ac:spMk id="18" creationId="{2A865FE3-5FC9-4049-87CF-30019C46C0F5}"/>
          </ac:spMkLst>
        </pc:spChg>
        <pc:picChg chg="add mod">
          <ac:chgData name="Kael R." userId="c0452885c690e10a" providerId="LiveId" clId="{4B5AF0CB-783A-46AF-B1D9-5EA23AC5AAAE}" dt="2024-07-03T02:54:36.586" v="2781" actId="26606"/>
          <ac:picMkLst>
            <pc:docMk/>
            <pc:sldMk cId="1616594228" sldId="272"/>
            <ac:picMk id="5" creationId="{FA1ADD77-89C2-F6D9-B441-58CA6B6F8019}"/>
          </ac:picMkLst>
        </pc:picChg>
      </pc:sldChg>
      <pc:sldChg chg="addSp delSp modSp new mod setBg">
        <pc:chgData name="Kael R." userId="c0452885c690e10a" providerId="LiveId" clId="{4B5AF0CB-783A-46AF-B1D9-5EA23AC5AAAE}" dt="2024-07-03T03:00:02.629" v="3059" actId="20577"/>
        <pc:sldMkLst>
          <pc:docMk/>
          <pc:sldMk cId="3694490143" sldId="273"/>
        </pc:sldMkLst>
        <pc:spChg chg="mod">
          <ac:chgData name="Kael R." userId="c0452885c690e10a" providerId="LiveId" clId="{4B5AF0CB-783A-46AF-B1D9-5EA23AC5AAAE}" dt="2024-07-03T02:56:44.511" v="2836" actId="20577"/>
          <ac:spMkLst>
            <pc:docMk/>
            <pc:sldMk cId="3694490143" sldId="273"/>
            <ac:spMk id="2" creationId="{4BD84329-D744-C77C-437C-2A4BFE41A2C3}"/>
          </ac:spMkLst>
        </pc:spChg>
        <pc:spChg chg="del">
          <ac:chgData name="Kael R." userId="c0452885c690e10a" providerId="LiveId" clId="{4B5AF0CB-783A-46AF-B1D9-5EA23AC5AAAE}" dt="2024-07-03T02:56:28.695" v="2823" actId="931"/>
          <ac:spMkLst>
            <pc:docMk/>
            <pc:sldMk cId="3694490143" sldId="273"/>
            <ac:spMk id="3" creationId="{168936AB-6468-018E-176F-7E6305B61EF1}"/>
          </ac:spMkLst>
        </pc:spChg>
        <pc:spChg chg="add mod">
          <ac:chgData name="Kael R." userId="c0452885c690e10a" providerId="LiveId" clId="{4B5AF0CB-783A-46AF-B1D9-5EA23AC5AAAE}" dt="2024-07-03T03:00:02.629" v="3059" actId="20577"/>
          <ac:spMkLst>
            <pc:docMk/>
            <pc:sldMk cId="3694490143" sldId="273"/>
            <ac:spMk id="9" creationId="{6C633591-88D0-1AD4-45BE-A52509E5B808}"/>
          </ac:spMkLst>
        </pc:spChg>
        <pc:spChg chg="add">
          <ac:chgData name="Kael R." userId="c0452885c690e10a" providerId="LiveId" clId="{4B5AF0CB-783A-46AF-B1D9-5EA23AC5AAAE}" dt="2024-07-03T02:56:31.133" v="2826" actId="26606"/>
          <ac:spMkLst>
            <pc:docMk/>
            <pc:sldMk cId="3694490143" sldId="273"/>
            <ac:spMk id="12" creationId="{2B97F24A-32CE-4C1C-A50D-3016B394DCFB}"/>
          </ac:spMkLst>
        </pc:spChg>
        <pc:spChg chg="add">
          <ac:chgData name="Kael R." userId="c0452885c690e10a" providerId="LiveId" clId="{4B5AF0CB-783A-46AF-B1D9-5EA23AC5AAAE}" dt="2024-07-03T02:56:31.133" v="2826" actId="26606"/>
          <ac:spMkLst>
            <pc:docMk/>
            <pc:sldMk cId="3694490143" sldId="273"/>
            <ac:spMk id="14" creationId="{CD8B4F24-440B-49E9-B85D-733523DC064B}"/>
          </ac:spMkLst>
        </pc:spChg>
        <pc:picChg chg="add mod">
          <ac:chgData name="Kael R." userId="c0452885c690e10a" providerId="LiveId" clId="{4B5AF0CB-783A-46AF-B1D9-5EA23AC5AAAE}" dt="2024-07-03T02:56:31.133" v="2826" actId="26606"/>
          <ac:picMkLst>
            <pc:docMk/>
            <pc:sldMk cId="3694490143" sldId="273"/>
            <ac:picMk id="5" creationId="{6075B91C-C538-5774-1D95-E658CD839F05}"/>
          </ac:picMkLst>
        </pc:picChg>
      </pc:sldChg>
      <pc:sldChg chg="addSp delSp modSp new mod setBg">
        <pc:chgData name="Kael R." userId="c0452885c690e10a" providerId="LiveId" clId="{4B5AF0CB-783A-46AF-B1D9-5EA23AC5AAAE}" dt="2024-07-03T03:11:11.088" v="3220" actId="1076"/>
        <pc:sldMkLst>
          <pc:docMk/>
          <pc:sldMk cId="1176484209" sldId="274"/>
        </pc:sldMkLst>
        <pc:spChg chg="mod">
          <ac:chgData name="Kael R." userId="c0452885c690e10a" providerId="LiveId" clId="{4B5AF0CB-783A-46AF-B1D9-5EA23AC5AAAE}" dt="2024-07-03T03:11:11.088" v="3220" actId="1076"/>
          <ac:spMkLst>
            <pc:docMk/>
            <pc:sldMk cId="1176484209" sldId="274"/>
            <ac:spMk id="2" creationId="{763051FD-1D69-C501-07B9-AE665C03F95D}"/>
          </ac:spMkLst>
        </pc:spChg>
        <pc:spChg chg="del">
          <ac:chgData name="Kael R." userId="c0452885c690e10a" providerId="LiveId" clId="{4B5AF0CB-783A-46AF-B1D9-5EA23AC5AAAE}" dt="2024-07-03T03:10:42.856" v="3215" actId="931"/>
          <ac:spMkLst>
            <pc:docMk/>
            <pc:sldMk cId="1176484209" sldId="274"/>
            <ac:spMk id="3" creationId="{FFBA4BB5-B86D-7892-6908-801A0C543851}"/>
          </ac:spMkLst>
        </pc:spChg>
        <pc:spChg chg="add del">
          <ac:chgData name="Kael R." userId="c0452885c690e10a" providerId="LiveId" clId="{4B5AF0CB-783A-46AF-B1D9-5EA23AC5AAAE}" dt="2024-07-03T03:11:04.744" v="3219" actId="21"/>
          <ac:spMkLst>
            <pc:docMk/>
            <pc:sldMk cId="1176484209" sldId="274"/>
            <ac:spMk id="9" creationId="{DE40385B-58D5-7740-386B-B58462E48200}"/>
          </ac:spMkLst>
        </pc:spChg>
        <pc:picChg chg="add mod">
          <ac:chgData name="Kael R." userId="c0452885c690e10a" providerId="LiveId" clId="{4B5AF0CB-783A-46AF-B1D9-5EA23AC5AAAE}" dt="2024-07-03T03:10:56.124" v="3218" actId="26606"/>
          <ac:picMkLst>
            <pc:docMk/>
            <pc:sldMk cId="1176484209" sldId="274"/>
            <ac:picMk id="5" creationId="{3DAF692F-8332-C5F4-7D03-277982F0BB22}"/>
          </ac:picMkLst>
        </pc:picChg>
      </pc:sldChg>
      <pc:sldChg chg="addSp delSp modSp new del mod">
        <pc:chgData name="Kael R." userId="c0452885c690e10a" providerId="LiveId" clId="{4B5AF0CB-783A-46AF-B1D9-5EA23AC5AAAE}" dt="2024-07-03T03:07:35.535" v="3066" actId="2696"/>
        <pc:sldMkLst>
          <pc:docMk/>
          <pc:sldMk cId="1257259975" sldId="274"/>
        </pc:sldMkLst>
        <pc:spChg chg="del">
          <ac:chgData name="Kael R." userId="c0452885c690e10a" providerId="LiveId" clId="{4B5AF0CB-783A-46AF-B1D9-5EA23AC5AAAE}" dt="2024-07-03T03:07:08.218" v="3061" actId="931"/>
          <ac:spMkLst>
            <pc:docMk/>
            <pc:sldMk cId="1257259975" sldId="274"/>
            <ac:spMk id="3" creationId="{0673EC44-018C-544E-D8EA-BC9F7DBD2475}"/>
          </ac:spMkLst>
        </pc:spChg>
        <pc:picChg chg="add mod">
          <ac:chgData name="Kael R." userId="c0452885c690e10a" providerId="LiveId" clId="{4B5AF0CB-783A-46AF-B1D9-5EA23AC5AAAE}" dt="2024-07-03T03:07:16.891" v="3065" actId="962"/>
          <ac:picMkLst>
            <pc:docMk/>
            <pc:sldMk cId="1257259975" sldId="274"/>
            <ac:picMk id="5" creationId="{A3E38FA4-8E63-3C97-4421-56967AF9D53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DDF6-6D51-6E03-F887-A5DBED0C2E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97CC2-9C02-E66E-E5BE-49E168E45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431D46-A7F2-36E9-F459-C12AABEFFC43}"/>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5" name="Footer Placeholder 4">
            <a:extLst>
              <a:ext uri="{FF2B5EF4-FFF2-40B4-BE49-F238E27FC236}">
                <a16:creationId xmlns:a16="http://schemas.microsoft.com/office/drawing/2014/main" id="{5EDBC186-204E-3334-73AD-8CA0945C3C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BB8416-031C-7F57-EEF0-EC1F6CEA5498}"/>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316670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CAD0-B75C-C1E2-D938-6D29690658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0A676-7C12-0ADA-74B7-371C9E20A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043A23-693E-D699-9549-5D4490074007}"/>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5" name="Footer Placeholder 4">
            <a:extLst>
              <a:ext uri="{FF2B5EF4-FFF2-40B4-BE49-F238E27FC236}">
                <a16:creationId xmlns:a16="http://schemas.microsoft.com/office/drawing/2014/main" id="{C2E6FFE1-2931-23BD-62D0-051DD94F5B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BF1C3D-4327-A3C7-519C-A9AD5EFB882D}"/>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309984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55E27-3B96-EE64-F633-A130BDC204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0C0D4-AF7B-E1DE-60CE-8CA02E2508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F5ECA-2B72-9C5B-6B47-0971F8D4E9CB}"/>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5" name="Footer Placeholder 4">
            <a:extLst>
              <a:ext uri="{FF2B5EF4-FFF2-40B4-BE49-F238E27FC236}">
                <a16:creationId xmlns:a16="http://schemas.microsoft.com/office/drawing/2014/main" id="{53F47862-28C6-C0B7-CD81-DE0DA1611A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34558C-DD25-79AD-C932-639CAC459255}"/>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394429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2643-B23A-9D10-FE13-78CD45CB4F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FD480-FD1A-9075-95A3-40695B0BF1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9A918-8CA0-827A-4BF9-48635A3412BD}"/>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5" name="Footer Placeholder 4">
            <a:extLst>
              <a:ext uri="{FF2B5EF4-FFF2-40B4-BE49-F238E27FC236}">
                <a16:creationId xmlns:a16="http://schemas.microsoft.com/office/drawing/2014/main" id="{5C5529D6-5554-A7A4-11D6-7D39D532F1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FF3C5C-AF80-731D-3149-85D2E0F422A5}"/>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81170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CCEC-0B2B-4CB3-3721-27A725A218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08C95F-622C-897D-EDE1-135E69EFD6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4D7B9D-27EA-BE37-43D1-7E894BE85BF6}"/>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5" name="Footer Placeholder 4">
            <a:extLst>
              <a:ext uri="{FF2B5EF4-FFF2-40B4-BE49-F238E27FC236}">
                <a16:creationId xmlns:a16="http://schemas.microsoft.com/office/drawing/2014/main" id="{5C4E58A7-70E5-93C4-31A6-A662FB2BCA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B2E17E-127C-298F-5274-22EF7BD163C3}"/>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3251957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69D1-8CED-43A9-0856-69B25E205A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8DB75-0BEE-A888-428A-2EF2629CF8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4A635B-9208-01F1-11E5-D117C7615F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BADCB-13C1-BD93-3FB1-321B9C83592B}"/>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6" name="Footer Placeholder 5">
            <a:extLst>
              <a:ext uri="{FF2B5EF4-FFF2-40B4-BE49-F238E27FC236}">
                <a16:creationId xmlns:a16="http://schemas.microsoft.com/office/drawing/2014/main" id="{A0AC0FDA-9DAE-2EDE-F832-BB08B59704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DAE35A-81CE-82DF-929C-BE6E0903979E}"/>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217589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C139-52BA-5BCC-2FED-2A9E77D291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E100D9-37C0-DFD1-CDBA-D85C6FB73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DD0E18-E8AB-8B5B-86BB-2F6D68E4B0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ABAC1-3820-5B54-1F54-8964BD8C3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0CE72-BE47-4FAA-BDA8-9EF955EF9E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530B8F-EF9B-9C1E-54D8-60945AB4A780}"/>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8" name="Footer Placeholder 7">
            <a:extLst>
              <a:ext uri="{FF2B5EF4-FFF2-40B4-BE49-F238E27FC236}">
                <a16:creationId xmlns:a16="http://schemas.microsoft.com/office/drawing/2014/main" id="{80C0CDB4-7802-C265-3A99-6A233BC2398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4B8B01A-AB7C-C230-003B-45F230BD9104}"/>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244251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79E59-2E62-9085-2C33-451A54CB0A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EB708-72C5-CA97-4160-A5C6F093A328}"/>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4" name="Footer Placeholder 3">
            <a:extLst>
              <a:ext uri="{FF2B5EF4-FFF2-40B4-BE49-F238E27FC236}">
                <a16:creationId xmlns:a16="http://schemas.microsoft.com/office/drawing/2014/main" id="{A6056309-88E5-03F5-2CE5-66EDBAF1B5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6A5EAD-DF8C-14EF-ABBB-8E8D16BDABCD}"/>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3880567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150322-3B11-EF7F-88DF-F89628A02F00}"/>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3" name="Footer Placeholder 2">
            <a:extLst>
              <a:ext uri="{FF2B5EF4-FFF2-40B4-BE49-F238E27FC236}">
                <a16:creationId xmlns:a16="http://schemas.microsoft.com/office/drawing/2014/main" id="{946418ED-18E2-2EDB-DA9D-8346BAC0688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A0C7EBA-DA1B-984D-5F90-EA8B6628B28B}"/>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3947729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4469-35CE-E357-0E46-18E4C0C71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B53603-2959-7100-7D5E-E3B1B2D55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1FD28C-E809-8DAA-AFD3-D783390FA6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EDF8A-A6BA-4006-DA21-18C6EA2667F2}"/>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6" name="Footer Placeholder 5">
            <a:extLst>
              <a:ext uri="{FF2B5EF4-FFF2-40B4-BE49-F238E27FC236}">
                <a16:creationId xmlns:a16="http://schemas.microsoft.com/office/drawing/2014/main" id="{D69D174A-C47B-398D-95F7-03103191A7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0EEC581-3202-0309-0039-A0CEE87EBC73}"/>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2885967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81A5F-2DE9-4BA0-1EFB-90BF9FF75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139865-B653-0FFA-F4FC-5E1C260F3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6A22532-5B44-E58B-77DE-C0EEF50464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F6405F-99C3-7DC8-7450-281A9BBE9998}"/>
              </a:ext>
            </a:extLst>
          </p:cNvPr>
          <p:cNvSpPr>
            <a:spLocks noGrp="1"/>
          </p:cNvSpPr>
          <p:nvPr>
            <p:ph type="dt" sz="half" idx="10"/>
          </p:nvPr>
        </p:nvSpPr>
        <p:spPr/>
        <p:txBody>
          <a:bodyPr/>
          <a:lstStyle/>
          <a:p>
            <a:fld id="{B24477AA-8995-4066-A311-210A70CEDCE0}" type="datetimeFigureOut">
              <a:rPr lang="en-US" smtClean="0"/>
              <a:t>7/2/2024</a:t>
            </a:fld>
            <a:endParaRPr lang="en-US" dirty="0"/>
          </a:p>
        </p:txBody>
      </p:sp>
      <p:sp>
        <p:nvSpPr>
          <p:cNvPr id="6" name="Footer Placeholder 5">
            <a:extLst>
              <a:ext uri="{FF2B5EF4-FFF2-40B4-BE49-F238E27FC236}">
                <a16:creationId xmlns:a16="http://schemas.microsoft.com/office/drawing/2014/main" id="{3BE5A3C9-9970-6D4D-90BF-43CE685F4A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30AC235-BA2B-334D-17F8-D6D073098F32}"/>
              </a:ext>
            </a:extLst>
          </p:cNvPr>
          <p:cNvSpPr>
            <a:spLocks noGrp="1"/>
          </p:cNvSpPr>
          <p:nvPr>
            <p:ph type="sldNum" sz="quarter" idx="12"/>
          </p:nvPr>
        </p:nvSpPr>
        <p:spPr/>
        <p:txBody>
          <a:bodyPr/>
          <a:lstStyle/>
          <a:p>
            <a:fld id="{C4F2D629-BF3E-4D98-A7AF-2A02B9D675EC}" type="slidenum">
              <a:rPr lang="en-US" smtClean="0"/>
              <a:t>‹#›</a:t>
            </a:fld>
            <a:endParaRPr lang="en-US" dirty="0"/>
          </a:p>
        </p:txBody>
      </p:sp>
    </p:spTree>
    <p:extLst>
      <p:ext uri="{BB962C8B-B14F-4D97-AF65-F5344CB8AC3E}">
        <p14:creationId xmlns:p14="http://schemas.microsoft.com/office/powerpoint/2010/main" val="270133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ADE1A0-78AA-8392-42AD-488F8B691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1B8728-E3E2-8810-8793-ABE16A7630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11B0E7-5C46-C565-DE6F-A0E588D8BD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4477AA-8995-4066-A311-210A70CEDCE0}" type="datetimeFigureOut">
              <a:rPr lang="en-US" smtClean="0"/>
              <a:t>7/2/2024</a:t>
            </a:fld>
            <a:endParaRPr lang="en-US" dirty="0"/>
          </a:p>
        </p:txBody>
      </p:sp>
      <p:sp>
        <p:nvSpPr>
          <p:cNvPr id="5" name="Footer Placeholder 4">
            <a:extLst>
              <a:ext uri="{FF2B5EF4-FFF2-40B4-BE49-F238E27FC236}">
                <a16:creationId xmlns:a16="http://schemas.microsoft.com/office/drawing/2014/main" id="{1D677480-50B9-C6C7-5882-198BDCC2C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429387E-7D9F-638F-73CA-D3C15F78F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F2D629-BF3E-4D98-A7AF-2A02B9D675EC}" type="slidenum">
              <a:rPr lang="en-US" smtClean="0"/>
              <a:t>‹#›</a:t>
            </a:fld>
            <a:endParaRPr lang="en-US" dirty="0"/>
          </a:p>
        </p:txBody>
      </p:sp>
    </p:spTree>
    <p:extLst>
      <p:ext uri="{BB962C8B-B14F-4D97-AF65-F5344CB8AC3E}">
        <p14:creationId xmlns:p14="http://schemas.microsoft.com/office/powerpoint/2010/main" val="410289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84C509-E687-C910-17FF-05A8A0D46D32}"/>
              </a:ext>
            </a:extLst>
          </p:cNvPr>
          <p:cNvSpPr>
            <a:spLocks noGrp="1"/>
          </p:cNvSpPr>
          <p:nvPr>
            <p:ph type="ctrTitle"/>
          </p:nvPr>
        </p:nvSpPr>
        <p:spPr>
          <a:xfrm>
            <a:off x="890338" y="640080"/>
            <a:ext cx="3734014" cy="3566160"/>
          </a:xfrm>
        </p:spPr>
        <p:txBody>
          <a:bodyPr anchor="b">
            <a:normAutofit/>
          </a:bodyPr>
          <a:lstStyle/>
          <a:p>
            <a:pPr algn="l"/>
            <a:r>
              <a:rPr lang="en-US" sz="5400" dirty="0">
                <a:latin typeface="ADLaM Display" panose="020F0502020204030204" pitchFamily="2" charset="0"/>
                <a:ea typeface="ADLaM Display" panose="020F0502020204030204" pitchFamily="2" charset="0"/>
                <a:cs typeface="ADLaM Display" panose="020F0502020204030204" pitchFamily="2" charset="0"/>
              </a:rPr>
              <a:t>TNT Cannon</a:t>
            </a:r>
          </a:p>
        </p:txBody>
      </p:sp>
      <p:sp>
        <p:nvSpPr>
          <p:cNvPr id="3" name="Subtitle 2">
            <a:extLst>
              <a:ext uri="{FF2B5EF4-FFF2-40B4-BE49-F238E27FC236}">
                <a16:creationId xmlns:a16="http://schemas.microsoft.com/office/drawing/2014/main" id="{ACFA7F5D-D37C-D378-0286-884F6153B5BA}"/>
              </a:ext>
            </a:extLst>
          </p:cNvPr>
          <p:cNvSpPr>
            <a:spLocks noGrp="1"/>
          </p:cNvSpPr>
          <p:nvPr>
            <p:ph type="subTitle" idx="1"/>
          </p:nvPr>
        </p:nvSpPr>
        <p:spPr>
          <a:xfrm>
            <a:off x="890339" y="4636008"/>
            <a:ext cx="3734014" cy="1572768"/>
          </a:xfrm>
        </p:spPr>
        <p:txBody>
          <a:bodyPr>
            <a:normAutofit/>
          </a:bodyPr>
          <a:lstStyle/>
          <a:p>
            <a:pPr algn="l"/>
            <a:r>
              <a:rPr lang="en-US" sz="1200" dirty="0">
                <a:latin typeface="ADLaM Display" panose="02010000000000000000" pitchFamily="2" charset="0"/>
                <a:ea typeface="ADLaM Display" panose="02010000000000000000" pitchFamily="2" charset="0"/>
                <a:cs typeface="ADLaM Display" panose="02010000000000000000" pitchFamily="2" charset="0"/>
              </a:rPr>
              <a:t>Pink wool Is a temporary block! It is used to show distance on blocks that are hard to see distance on, such as Obsidian!</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ideo game of a video game&#10;&#10;Description automatically generated">
            <a:extLst>
              <a:ext uri="{FF2B5EF4-FFF2-40B4-BE49-F238E27FC236}">
                <a16:creationId xmlns:a16="http://schemas.microsoft.com/office/drawing/2014/main" id="{0C4B0C01-F63B-02B2-67E4-C4DB4F466BA4}"/>
              </a:ext>
            </a:extLst>
          </p:cNvPr>
          <p:cNvPicPr>
            <a:picLocks noChangeAspect="1"/>
          </p:cNvPicPr>
          <p:nvPr/>
        </p:nvPicPr>
        <p:blipFill rotWithShape="1">
          <a:blip r:embed="rId2">
            <a:extLst>
              <a:ext uri="{28A0092B-C50C-407E-A947-70E740481C1C}">
                <a14:useLocalDpi xmlns:a14="http://schemas.microsoft.com/office/drawing/2010/main" val="0"/>
              </a:ext>
            </a:extLst>
          </a:blip>
          <a:srcRect t="902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63244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97BAA-6F77-F53A-BD36-4E579B6529BF}"/>
              </a:ext>
            </a:extLst>
          </p:cNvPr>
          <p:cNvSpPr>
            <a:spLocks noGrp="1"/>
          </p:cNvSpPr>
          <p:nvPr>
            <p:ph type="title"/>
          </p:nvPr>
        </p:nvSpPr>
        <p:spPr>
          <a:xfrm>
            <a:off x="630936" y="640080"/>
            <a:ext cx="4818888" cy="1481328"/>
          </a:xfrm>
        </p:spPr>
        <p:txBody>
          <a:bodyPr anchor="b">
            <a:normAutofit/>
          </a:bodyPr>
          <a:lstStyle/>
          <a:p>
            <a:r>
              <a:rPr lang="en-US" sz="5400" dirty="0">
                <a:latin typeface="ADLaM Display" panose="02010000000000000000" pitchFamily="2" charset="0"/>
                <a:ea typeface="ADLaM Display" panose="02010000000000000000" pitchFamily="2" charset="0"/>
                <a:cs typeface="ADLaM Display" panose="02010000000000000000" pitchFamily="2" charset="0"/>
              </a:rPr>
              <a:t>Step IX</a:t>
            </a:r>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93AC639-2FFF-485B-D6BB-CD36E2C5CB2D}"/>
              </a:ext>
            </a:extLst>
          </p:cNvPr>
          <p:cNvSpPr>
            <a:spLocks noGrp="1"/>
          </p:cNvSpPr>
          <p:nvPr>
            <p:ph idx="1"/>
          </p:nvPr>
        </p:nvSpPr>
        <p:spPr>
          <a:xfrm>
            <a:off x="630936" y="2660904"/>
            <a:ext cx="4818888" cy="3547872"/>
          </a:xfrm>
        </p:spPr>
        <p:txBody>
          <a:bodyPr anchor="t">
            <a:normAutofit/>
          </a:bodyPr>
          <a:lstStyle/>
          <a:p>
            <a:r>
              <a:rPr lang="en-US" sz="2200" dirty="0"/>
              <a:t>Add obsidian to the front of the machine, </a:t>
            </a:r>
            <a:r>
              <a:rPr lang="en-US" sz="2200" b="1" dirty="0"/>
              <a:t>leaving a hole at the bottom large enough for a player to fit through!</a:t>
            </a:r>
            <a:r>
              <a:rPr lang="en-US" sz="2200" dirty="0"/>
              <a:t> (that includes the block that has water in it)</a:t>
            </a:r>
            <a:endParaRPr lang="en-US" sz="2200" b="1" dirty="0"/>
          </a:p>
        </p:txBody>
      </p:sp>
      <p:pic>
        <p:nvPicPr>
          <p:cNvPr id="5" name="Content Placeholder 4" descr="A screenshot of a video game&#10;&#10;Description automatically generated">
            <a:extLst>
              <a:ext uri="{FF2B5EF4-FFF2-40B4-BE49-F238E27FC236}">
                <a16:creationId xmlns:a16="http://schemas.microsoft.com/office/drawing/2014/main" id="{44C6259D-AEC5-AC43-9686-9DB26DFCF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313" y="640080"/>
            <a:ext cx="4420437" cy="5577840"/>
          </a:xfrm>
          <a:prstGeom prst="rect">
            <a:avLst/>
          </a:prstGeom>
        </p:spPr>
      </p:pic>
    </p:spTree>
    <p:extLst>
      <p:ext uri="{BB962C8B-B14F-4D97-AF65-F5344CB8AC3E}">
        <p14:creationId xmlns:p14="http://schemas.microsoft.com/office/powerpoint/2010/main" val="4173306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AB769-90A5-BB70-2F2E-98C9A8F7A71E}"/>
              </a:ext>
            </a:extLst>
          </p:cNvPr>
          <p:cNvSpPr>
            <a:spLocks noGrp="1"/>
          </p:cNvSpPr>
          <p:nvPr>
            <p:ph type="title"/>
          </p:nvPr>
        </p:nvSpPr>
        <p:spPr>
          <a:xfrm>
            <a:off x="630936" y="639520"/>
            <a:ext cx="3429000" cy="1719072"/>
          </a:xfrm>
        </p:spPr>
        <p:txBody>
          <a:bodyPr anchor="b">
            <a:normAutofit/>
          </a:bodyPr>
          <a:lstStyle/>
          <a:p>
            <a:r>
              <a:rPr lang="en-US" sz="5400" dirty="0">
                <a:latin typeface="ADLaM Display" panose="02010000000000000000" pitchFamily="2" charset="0"/>
                <a:ea typeface="ADLaM Display" panose="02010000000000000000" pitchFamily="2" charset="0"/>
                <a:cs typeface="ADLaM Display" panose="02010000000000000000" pitchFamily="2" charset="0"/>
              </a:rPr>
              <a:t>Step 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6297E85-A87C-A262-E8EA-2A837316AEFD}"/>
              </a:ext>
            </a:extLst>
          </p:cNvPr>
          <p:cNvSpPr>
            <a:spLocks noGrp="1"/>
          </p:cNvSpPr>
          <p:nvPr>
            <p:ph idx="1"/>
          </p:nvPr>
        </p:nvSpPr>
        <p:spPr>
          <a:xfrm>
            <a:off x="630936" y="2807208"/>
            <a:ext cx="3429000" cy="3410712"/>
          </a:xfrm>
        </p:spPr>
        <p:txBody>
          <a:bodyPr anchor="t">
            <a:normAutofit/>
          </a:bodyPr>
          <a:lstStyle/>
          <a:p>
            <a:r>
              <a:rPr lang="en-US" sz="2200" dirty="0"/>
              <a:t>Continue the obsidian tunnel 3 blocks, it should end with 2 blocks of obsidian to spare.</a:t>
            </a:r>
          </a:p>
        </p:txBody>
      </p:sp>
      <p:pic>
        <p:nvPicPr>
          <p:cNvPr id="5" name="Content Placeholder 4" descr="A screenshot of a video game&#10;&#10;Description automatically generated">
            <a:extLst>
              <a:ext uri="{FF2B5EF4-FFF2-40B4-BE49-F238E27FC236}">
                <a16:creationId xmlns:a16="http://schemas.microsoft.com/office/drawing/2014/main" id="{CF1F2D38-F626-BD4D-4A76-E211BFEEF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818" y="640080"/>
            <a:ext cx="6374675" cy="5577840"/>
          </a:xfrm>
          <a:prstGeom prst="rect">
            <a:avLst/>
          </a:prstGeom>
        </p:spPr>
      </p:pic>
    </p:spTree>
    <p:extLst>
      <p:ext uri="{BB962C8B-B14F-4D97-AF65-F5344CB8AC3E}">
        <p14:creationId xmlns:p14="http://schemas.microsoft.com/office/powerpoint/2010/main" val="2207064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6C479-1F31-B87F-8DFA-A9735FD9091C}"/>
              </a:ext>
            </a:extLst>
          </p:cNvPr>
          <p:cNvSpPr>
            <a:spLocks noGrp="1"/>
          </p:cNvSpPr>
          <p:nvPr>
            <p:ph type="title"/>
          </p:nvPr>
        </p:nvSpPr>
        <p:spPr>
          <a:xfrm>
            <a:off x="3970366" y="609600"/>
            <a:ext cx="4267200" cy="1351472"/>
          </a:xfrm>
        </p:spPr>
        <p:txBody>
          <a:bodyPr vert="horz" lIns="91440" tIns="45720" rIns="91440" bIns="45720" rtlCol="0">
            <a:normAutofit/>
          </a:bodyPr>
          <a:lstStyle/>
          <a:p>
            <a:pPr algn="ctr"/>
            <a:r>
              <a:rPr lang="en-US">
                <a:solidFill>
                  <a:schemeClr val="tx1">
                    <a:lumMod val="85000"/>
                    <a:lumOff val="15000"/>
                  </a:schemeClr>
                </a:solidFill>
                <a:latin typeface="ADLaM Display" panose="02010000000000000000" pitchFamily="2" charset="0"/>
                <a:ea typeface="ADLaM Display" panose="02010000000000000000" pitchFamily="2" charset="0"/>
                <a:cs typeface="ADLaM Display" panose="02010000000000000000" pitchFamily="2" charset="0"/>
              </a:rPr>
              <a:t>Step XI</a:t>
            </a:r>
          </a:p>
        </p:txBody>
      </p:sp>
      <p:pic>
        <p:nvPicPr>
          <p:cNvPr id="5" name="Content Placeholder 4" descr="A screenshot of a video game&#10;&#10;Description automatically generated">
            <a:extLst>
              <a:ext uri="{FF2B5EF4-FFF2-40B4-BE49-F238E27FC236}">
                <a16:creationId xmlns:a16="http://schemas.microsoft.com/office/drawing/2014/main" id="{2BBE03AD-CABC-94DF-29EE-780D0D17853F}"/>
              </a:ext>
            </a:extLst>
          </p:cNvPr>
          <p:cNvPicPr>
            <a:picLocks noChangeAspect="1"/>
          </p:cNvPicPr>
          <p:nvPr/>
        </p:nvPicPr>
        <p:blipFill rotWithShape="1">
          <a:blip r:embed="rId2">
            <a:extLst>
              <a:ext uri="{28A0092B-C50C-407E-A947-70E740481C1C}">
                <a14:useLocalDpi xmlns:a14="http://schemas.microsoft.com/office/drawing/2010/main" val="0"/>
              </a:ext>
            </a:extLst>
          </a:blip>
          <a:srcRect l="19982" r="2443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18" name="Content Placeholder 17">
            <a:extLst>
              <a:ext uri="{FF2B5EF4-FFF2-40B4-BE49-F238E27FC236}">
                <a16:creationId xmlns:a16="http://schemas.microsoft.com/office/drawing/2014/main" id="{7C7CBFC8-5373-ABCB-62E1-44E2C08DB564}"/>
              </a:ext>
            </a:extLst>
          </p:cNvPr>
          <p:cNvSpPr>
            <a:spLocks noGrp="1"/>
          </p:cNvSpPr>
          <p:nvPr>
            <p:ph idx="1"/>
          </p:nvPr>
        </p:nvSpPr>
        <p:spPr>
          <a:xfrm>
            <a:off x="4198966" y="2147357"/>
            <a:ext cx="3810000" cy="4101042"/>
          </a:xfrm>
        </p:spPr>
        <p:txBody>
          <a:bodyPr>
            <a:normAutofit/>
          </a:bodyPr>
          <a:lstStyle/>
          <a:p>
            <a:r>
              <a:rPr lang="en-US" sz="2000" dirty="0">
                <a:solidFill>
                  <a:schemeClr val="tx1">
                    <a:lumMod val="85000"/>
                    <a:lumOff val="15000"/>
                  </a:schemeClr>
                </a:solidFill>
              </a:rPr>
              <a:t>Dig a hole and place any kind of slab you want in the positions shown, then waterlog the slab by right clicking it with a water bucket</a:t>
            </a:r>
          </a:p>
        </p:txBody>
      </p:sp>
      <p:pic>
        <p:nvPicPr>
          <p:cNvPr id="7" name="Picture 6" descr="A screenshot of a video game&#10;&#10;Description automatically generated">
            <a:extLst>
              <a:ext uri="{FF2B5EF4-FFF2-40B4-BE49-F238E27FC236}">
                <a16:creationId xmlns:a16="http://schemas.microsoft.com/office/drawing/2014/main" id="{3C361ED0-7D60-9892-72A3-A2767D2B0435}"/>
              </a:ext>
            </a:extLst>
          </p:cNvPr>
          <p:cNvPicPr>
            <a:picLocks noChangeAspect="1"/>
          </p:cNvPicPr>
          <p:nvPr/>
        </p:nvPicPr>
        <p:blipFill rotWithShape="1">
          <a:blip r:embed="rId3">
            <a:extLst>
              <a:ext uri="{28A0092B-C50C-407E-A947-70E740481C1C}">
                <a14:useLocalDpi xmlns:a14="http://schemas.microsoft.com/office/drawing/2010/main" val="0"/>
              </a:ext>
            </a:extLst>
          </a:blip>
          <a:srcRect l="32271" r="10175"/>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136889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D2A2F-BBB1-B3EA-A18A-655D99B7C1BE}"/>
              </a:ext>
            </a:extLst>
          </p:cNvPr>
          <p:cNvSpPr>
            <a:spLocks noGrp="1"/>
          </p:cNvSpPr>
          <p:nvPr>
            <p:ph type="title"/>
          </p:nvPr>
        </p:nvSpPr>
        <p:spPr>
          <a:xfrm>
            <a:off x="630936" y="4562856"/>
            <a:ext cx="3419856" cy="1600200"/>
          </a:xfrm>
        </p:spPr>
        <p:txBody>
          <a:bodyPr anchor="ctr">
            <a:normAutofit/>
          </a:bodyPr>
          <a:lstStyle/>
          <a:p>
            <a:r>
              <a:rPr lang="en-US" sz="4800" dirty="0">
                <a:latin typeface="ADLaM Display" panose="02010000000000000000" pitchFamily="2" charset="0"/>
                <a:ea typeface="ADLaM Display" panose="02010000000000000000" pitchFamily="2" charset="0"/>
                <a:cs typeface="ADLaM Display" panose="02010000000000000000" pitchFamily="2" charset="0"/>
              </a:rPr>
              <a:t>Step XII</a:t>
            </a:r>
          </a:p>
        </p:txBody>
      </p:sp>
      <p:pic>
        <p:nvPicPr>
          <p:cNvPr id="5" name="Content Placeholder 4" descr="A screenshot of a video game&#10;&#10;Description automatically generated">
            <a:extLst>
              <a:ext uri="{FF2B5EF4-FFF2-40B4-BE49-F238E27FC236}">
                <a16:creationId xmlns:a16="http://schemas.microsoft.com/office/drawing/2014/main" id="{20899DC8-2ECC-144A-CFE7-2E06CD359387}"/>
              </a:ext>
            </a:extLst>
          </p:cNvPr>
          <p:cNvPicPr>
            <a:picLocks noChangeAspect="1"/>
          </p:cNvPicPr>
          <p:nvPr/>
        </p:nvPicPr>
        <p:blipFill rotWithShape="1">
          <a:blip r:embed="rId2">
            <a:extLst>
              <a:ext uri="{28A0092B-C50C-407E-A947-70E740481C1C}">
                <a14:useLocalDpi xmlns:a14="http://schemas.microsoft.com/office/drawing/2010/main" val="0"/>
              </a:ext>
            </a:extLst>
          </a:blip>
          <a:srcRect t="14573" r="-1" b="21237"/>
          <a:stretch/>
        </p:blipFill>
        <p:spPr>
          <a:xfrm>
            <a:off x="5" y="1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p:spPr>
      </p:pic>
      <p:pic>
        <p:nvPicPr>
          <p:cNvPr id="7" name="Picture 6" descr="A screenshot of a video game&#10;&#10;Description automatically generated">
            <a:extLst>
              <a:ext uri="{FF2B5EF4-FFF2-40B4-BE49-F238E27FC236}">
                <a16:creationId xmlns:a16="http://schemas.microsoft.com/office/drawing/2014/main" id="{1A3C699E-CB31-7CD2-59C9-1FDA8B3A9664}"/>
              </a:ext>
            </a:extLst>
          </p:cNvPr>
          <p:cNvPicPr>
            <a:picLocks noChangeAspect="1"/>
          </p:cNvPicPr>
          <p:nvPr/>
        </p:nvPicPr>
        <p:blipFill rotWithShape="1">
          <a:blip r:embed="rId3">
            <a:extLst>
              <a:ext uri="{28A0092B-C50C-407E-A947-70E740481C1C}">
                <a14:useLocalDpi xmlns:a14="http://schemas.microsoft.com/office/drawing/2010/main" val="0"/>
              </a:ext>
            </a:extLst>
          </a:blip>
          <a:srcRect t="2994" r="-3" b="24826"/>
          <a:stretch/>
        </p:blipFill>
        <p:spPr>
          <a:xfrm>
            <a:off x="6019800" y="10"/>
            <a:ext cx="6172195"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17"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0">
            <a:extLst>
              <a:ext uri="{FF2B5EF4-FFF2-40B4-BE49-F238E27FC236}">
                <a16:creationId xmlns:a16="http://schemas.microsoft.com/office/drawing/2014/main" id="{F0CC99B3-CD72-618A-30D1-8D82694DC421}"/>
              </a:ext>
            </a:extLst>
          </p:cNvPr>
          <p:cNvSpPr>
            <a:spLocks noGrp="1"/>
          </p:cNvSpPr>
          <p:nvPr>
            <p:ph idx="1"/>
          </p:nvPr>
        </p:nvSpPr>
        <p:spPr>
          <a:xfrm>
            <a:off x="4654294" y="4562856"/>
            <a:ext cx="6903721" cy="1600200"/>
          </a:xfrm>
        </p:spPr>
        <p:txBody>
          <a:bodyPr anchor="ctr">
            <a:normAutofit/>
          </a:bodyPr>
          <a:lstStyle/>
          <a:p>
            <a:r>
              <a:rPr lang="en-US" sz="2200" dirty="0"/>
              <a:t>On the second row, build a ring of obsidian that surrounds a 3 tall area (one taller than the row behind it) and then build the first and second rows up to 5 blocks tall</a:t>
            </a:r>
          </a:p>
        </p:txBody>
      </p:sp>
      <p:cxnSp>
        <p:nvCxnSpPr>
          <p:cNvPr id="21" name="Straight Connector 20">
            <a:extLst>
              <a:ext uri="{FF2B5EF4-FFF2-40B4-BE49-F238E27FC236}">
                <a16:creationId xmlns:a16="http://schemas.microsoft.com/office/drawing/2014/main" id="{79028439-461C-291F-A5B9-AB84BC5AC0B2}"/>
              </a:ext>
            </a:extLst>
          </p:cNvPr>
          <p:cNvCxnSpPr/>
          <p:nvPr/>
        </p:nvCxnSpPr>
        <p:spPr>
          <a:xfrm>
            <a:off x="849745" y="1459345"/>
            <a:ext cx="480291" cy="11083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3F5D627-FA41-E218-A19C-189724F52ED3}"/>
              </a:ext>
            </a:extLst>
          </p:cNvPr>
          <p:cNvCxnSpPr>
            <a:cxnSpLocks/>
          </p:cNvCxnSpPr>
          <p:nvPr/>
        </p:nvCxnSpPr>
        <p:spPr>
          <a:xfrm flipV="1">
            <a:off x="850392" y="-91440"/>
            <a:ext cx="2197610" cy="15819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96ABBDE-C86B-F1E1-0521-B7F4250791CA}"/>
              </a:ext>
            </a:extLst>
          </p:cNvPr>
          <p:cNvCxnSpPr>
            <a:cxnSpLocks/>
          </p:cNvCxnSpPr>
          <p:nvPr/>
        </p:nvCxnSpPr>
        <p:spPr>
          <a:xfrm flipH="1" flipV="1">
            <a:off x="0" y="1571890"/>
            <a:ext cx="1330036" cy="99581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693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BB39A1-72C5-53BF-6212-7F6C37A4E5DE}"/>
              </a:ext>
            </a:extLst>
          </p:cNvPr>
          <p:cNvSpPr>
            <a:spLocks noGrp="1"/>
          </p:cNvSpPr>
          <p:nvPr>
            <p:ph type="title"/>
          </p:nvPr>
        </p:nvSpPr>
        <p:spPr>
          <a:xfrm>
            <a:off x="1051560" y="4329321"/>
            <a:ext cx="3657600" cy="1645920"/>
          </a:xfrm>
        </p:spPr>
        <p:txBody>
          <a:bodyPr>
            <a:normAutofit/>
          </a:bodyPr>
          <a:lstStyle/>
          <a:p>
            <a:r>
              <a:rPr lang="en-US" sz="3200" dirty="0">
                <a:latin typeface="ADLaM Display" panose="02010000000000000000" pitchFamily="2" charset="0"/>
                <a:ea typeface="ADLaM Display" panose="02010000000000000000" pitchFamily="2" charset="0"/>
                <a:cs typeface="ADLaM Display" panose="02010000000000000000" pitchFamily="2" charset="0"/>
              </a:rPr>
              <a:t>Step XIII</a:t>
            </a:r>
          </a:p>
        </p:txBody>
      </p:sp>
      <p:pic>
        <p:nvPicPr>
          <p:cNvPr id="7" name="Picture 6" descr="A screenshot of a video game&#10;&#10;Description automatically generated">
            <a:extLst>
              <a:ext uri="{FF2B5EF4-FFF2-40B4-BE49-F238E27FC236}">
                <a16:creationId xmlns:a16="http://schemas.microsoft.com/office/drawing/2014/main" id="{75BC5432-5301-413B-79E7-49CABF3B9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882" y="311880"/>
            <a:ext cx="3100638" cy="3483864"/>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EFB7566B-7BB3-F2DB-836A-CE24BA39D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07" y="310620"/>
            <a:ext cx="4924190" cy="3483864"/>
          </a:xfrm>
          <a:prstGeom prst="rect">
            <a:avLst/>
          </a:prstGeom>
        </p:spPr>
      </p:pic>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7A268237-20AD-A9E2-EAA3-37F42A828027}"/>
              </a:ext>
            </a:extLst>
          </p:cNvPr>
          <p:cNvSpPr>
            <a:spLocks noGrp="1"/>
          </p:cNvSpPr>
          <p:nvPr>
            <p:ph idx="1"/>
          </p:nvPr>
        </p:nvSpPr>
        <p:spPr>
          <a:xfrm>
            <a:off x="5250106" y="4329321"/>
            <a:ext cx="6106742" cy="1645920"/>
          </a:xfrm>
        </p:spPr>
        <p:txBody>
          <a:bodyPr anchor="ctr">
            <a:normAutofit/>
          </a:bodyPr>
          <a:lstStyle/>
          <a:p>
            <a:r>
              <a:rPr lang="en-US" sz="1800" dirty="0"/>
              <a:t>Put an obsidian in the spot that the image on the left shows (leaving the center an empty tube), then build it, the first row, and the second row up four blocks</a:t>
            </a:r>
          </a:p>
        </p:txBody>
      </p:sp>
    </p:spTree>
    <p:extLst>
      <p:ext uri="{BB962C8B-B14F-4D97-AF65-F5344CB8AC3E}">
        <p14:creationId xmlns:p14="http://schemas.microsoft.com/office/powerpoint/2010/main" val="3631726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2AD36-8C14-B460-C24E-5CA86664A664}"/>
              </a:ext>
            </a:extLst>
          </p:cNvPr>
          <p:cNvSpPr>
            <a:spLocks noGrp="1"/>
          </p:cNvSpPr>
          <p:nvPr>
            <p:ph type="title"/>
          </p:nvPr>
        </p:nvSpPr>
        <p:spPr>
          <a:xfrm>
            <a:off x="411480" y="991443"/>
            <a:ext cx="4443154" cy="1087819"/>
          </a:xfrm>
        </p:spPr>
        <p:txBody>
          <a:bodyPr anchor="b">
            <a:normAutofit/>
          </a:bodyPr>
          <a:lstStyle/>
          <a:p>
            <a:r>
              <a:rPr lang="en-US" sz="3400" dirty="0">
                <a:latin typeface="ADLaM Display" panose="02010000000000000000" pitchFamily="2" charset="0"/>
                <a:ea typeface="ADLaM Display" panose="02010000000000000000" pitchFamily="2" charset="0"/>
                <a:cs typeface="ADLaM Display" panose="02010000000000000000" pitchFamily="2" charset="0"/>
              </a:rPr>
              <a:t>Step XIV</a:t>
            </a:r>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6668F36A-52EC-C739-9628-839C039A4AB2}"/>
              </a:ext>
            </a:extLst>
          </p:cNvPr>
          <p:cNvSpPr>
            <a:spLocks noGrp="1"/>
          </p:cNvSpPr>
          <p:nvPr>
            <p:ph idx="1"/>
          </p:nvPr>
        </p:nvSpPr>
        <p:spPr>
          <a:xfrm>
            <a:off x="411480" y="2684095"/>
            <a:ext cx="4443154" cy="3492868"/>
          </a:xfrm>
        </p:spPr>
        <p:txBody>
          <a:bodyPr>
            <a:normAutofit/>
          </a:bodyPr>
          <a:lstStyle/>
          <a:p>
            <a:r>
              <a:rPr lang="en-US" sz="1800" dirty="0"/>
              <a:t>Place a dispenser </a:t>
            </a:r>
            <a:r>
              <a:rPr lang="en-US" sz="1800" b="1" dirty="0"/>
              <a:t>facing down</a:t>
            </a:r>
            <a:r>
              <a:rPr lang="en-US" sz="1800" dirty="0"/>
              <a:t> on top of the obsidian tower that you have made</a:t>
            </a:r>
          </a:p>
        </p:txBody>
      </p:sp>
      <p:pic>
        <p:nvPicPr>
          <p:cNvPr id="5" name="Content Placeholder 4" descr="A screenshot of a video game&#10;&#10;Description automatically generated">
            <a:extLst>
              <a:ext uri="{FF2B5EF4-FFF2-40B4-BE49-F238E27FC236}">
                <a16:creationId xmlns:a16="http://schemas.microsoft.com/office/drawing/2014/main" id="{3BB38189-AE05-00E4-EAFD-B4AD198CA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75" y="625683"/>
            <a:ext cx="5662305" cy="5551280"/>
          </a:xfrm>
          <a:prstGeom prst="rect">
            <a:avLst/>
          </a:prstGeom>
        </p:spPr>
      </p:pic>
    </p:spTree>
    <p:extLst>
      <p:ext uri="{BB962C8B-B14F-4D97-AF65-F5344CB8AC3E}">
        <p14:creationId xmlns:p14="http://schemas.microsoft.com/office/powerpoint/2010/main" val="140698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B8943-3ADC-D2EF-211E-C0D7D382211E}"/>
              </a:ext>
            </a:extLst>
          </p:cNvPr>
          <p:cNvSpPr>
            <a:spLocks noGrp="1"/>
          </p:cNvSpPr>
          <p:nvPr>
            <p:ph type="title"/>
          </p:nvPr>
        </p:nvSpPr>
        <p:spPr>
          <a:xfrm>
            <a:off x="640080" y="4777739"/>
            <a:ext cx="3418990" cy="1412119"/>
          </a:xfrm>
        </p:spPr>
        <p:txBody>
          <a:bodyPr>
            <a:normAutofit/>
          </a:bodyPr>
          <a:lstStyle/>
          <a:p>
            <a:r>
              <a:rPr lang="en-US" sz="4800" dirty="0">
                <a:latin typeface="ADLaM Display" panose="02010000000000000000" pitchFamily="2" charset="0"/>
                <a:ea typeface="ADLaM Display" panose="02010000000000000000" pitchFamily="2" charset="0"/>
                <a:cs typeface="ADLaM Display" panose="02010000000000000000" pitchFamily="2" charset="0"/>
              </a:rPr>
              <a:t>Step XV</a:t>
            </a:r>
          </a:p>
        </p:txBody>
      </p:sp>
      <p:pic>
        <p:nvPicPr>
          <p:cNvPr id="5" name="Content Placeholder 4" descr="A screenshot of a video game&#10;&#10;Description automatically generated">
            <a:extLst>
              <a:ext uri="{FF2B5EF4-FFF2-40B4-BE49-F238E27FC236}">
                <a16:creationId xmlns:a16="http://schemas.microsoft.com/office/drawing/2014/main" id="{1D5F591C-8FBF-543C-D68A-AD265AB63087}"/>
              </a:ext>
            </a:extLst>
          </p:cNvPr>
          <p:cNvPicPr>
            <a:picLocks noChangeAspect="1"/>
          </p:cNvPicPr>
          <p:nvPr/>
        </p:nvPicPr>
        <p:blipFill rotWithShape="1">
          <a:blip r:embed="rId2">
            <a:extLst>
              <a:ext uri="{28A0092B-C50C-407E-A947-70E740481C1C}">
                <a14:useLocalDpi xmlns:a14="http://schemas.microsoft.com/office/drawing/2010/main" val="0"/>
              </a:ext>
            </a:extLst>
          </a:blip>
          <a:srcRect t="10754" b="12551"/>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8">
            <a:extLst>
              <a:ext uri="{FF2B5EF4-FFF2-40B4-BE49-F238E27FC236}">
                <a16:creationId xmlns:a16="http://schemas.microsoft.com/office/drawing/2014/main" id="{35F70BAC-DCE2-C862-65F0-95667CBE40C2}"/>
              </a:ext>
            </a:extLst>
          </p:cNvPr>
          <p:cNvSpPr>
            <a:spLocks noGrp="1"/>
          </p:cNvSpPr>
          <p:nvPr>
            <p:ph idx="1"/>
          </p:nvPr>
        </p:nvSpPr>
        <p:spPr>
          <a:xfrm>
            <a:off x="4654294" y="4777739"/>
            <a:ext cx="6897626" cy="1399223"/>
          </a:xfrm>
        </p:spPr>
        <p:txBody>
          <a:bodyPr anchor="ctr">
            <a:normAutofit fontScale="92500" lnSpcReduction="10000"/>
          </a:bodyPr>
          <a:lstStyle/>
          <a:p>
            <a:r>
              <a:rPr lang="en-US" sz="2200" dirty="0"/>
              <a:t>Build a 3x5 platform as shown, then place the repeaters </a:t>
            </a:r>
            <a:r>
              <a:rPr lang="en-US" sz="2200" b="1" dirty="0"/>
              <a:t>making sure the arrow is facing the right direction and that they are set to the position that has the two torches on the repeater as far away as possible</a:t>
            </a:r>
            <a:r>
              <a:rPr lang="en-US" sz="2200" dirty="0"/>
              <a:t>(4 ticks, right click it to change the torch positioning)</a:t>
            </a:r>
            <a:endParaRPr lang="en-US" sz="2200" b="1" dirty="0"/>
          </a:p>
        </p:txBody>
      </p:sp>
    </p:spTree>
    <p:extLst>
      <p:ext uri="{BB962C8B-B14F-4D97-AF65-F5344CB8AC3E}">
        <p14:creationId xmlns:p14="http://schemas.microsoft.com/office/powerpoint/2010/main" val="2660731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578061-77DE-740A-13DB-816C89E9ACF7}"/>
              </a:ext>
            </a:extLst>
          </p:cNvPr>
          <p:cNvSpPr>
            <a:spLocks noGrp="1"/>
          </p:cNvSpPr>
          <p:nvPr>
            <p:ph type="title"/>
          </p:nvPr>
        </p:nvSpPr>
        <p:spPr>
          <a:xfrm>
            <a:off x="841247" y="978619"/>
            <a:ext cx="3410712" cy="1106424"/>
          </a:xfrm>
        </p:spPr>
        <p:txBody>
          <a:bodyPr>
            <a:normAutofit/>
          </a:bodyP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Step XVI</a:t>
            </a:r>
          </a:p>
        </p:txBody>
      </p:sp>
      <p:sp>
        <p:nvSpPr>
          <p:cNvPr id="16"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E5A6A03F-969B-C848-9FAE-7786BDDC13AC}"/>
              </a:ext>
            </a:extLst>
          </p:cNvPr>
          <p:cNvSpPr>
            <a:spLocks noGrp="1"/>
          </p:cNvSpPr>
          <p:nvPr>
            <p:ph idx="1"/>
          </p:nvPr>
        </p:nvSpPr>
        <p:spPr>
          <a:xfrm>
            <a:off x="841248" y="2252870"/>
            <a:ext cx="3412219" cy="3560251"/>
          </a:xfrm>
        </p:spPr>
        <p:txBody>
          <a:bodyPr>
            <a:normAutofit/>
          </a:bodyPr>
          <a:lstStyle/>
          <a:p>
            <a:r>
              <a:rPr lang="en-US" sz="1700" dirty="0"/>
              <a:t>Place Redstone dust as shown!</a:t>
            </a:r>
          </a:p>
        </p:txBody>
      </p:sp>
      <p:pic>
        <p:nvPicPr>
          <p:cNvPr id="5" name="Content Placeholder 4" descr="A video game of a game&#10;&#10;Description automatically generated">
            <a:extLst>
              <a:ext uri="{FF2B5EF4-FFF2-40B4-BE49-F238E27FC236}">
                <a16:creationId xmlns:a16="http://schemas.microsoft.com/office/drawing/2014/main" id="{FA1ADD77-89C2-F6D9-B441-58CA6B6F8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814" y="630936"/>
            <a:ext cx="6408484" cy="5495544"/>
          </a:xfrm>
          <a:prstGeom prst="rect">
            <a:avLst/>
          </a:prstGeom>
        </p:spPr>
      </p:pic>
    </p:spTree>
    <p:extLst>
      <p:ext uri="{BB962C8B-B14F-4D97-AF65-F5344CB8AC3E}">
        <p14:creationId xmlns:p14="http://schemas.microsoft.com/office/powerpoint/2010/main" val="1616594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84329-D744-C77C-437C-2A4BFE41A2C3}"/>
              </a:ext>
            </a:extLst>
          </p:cNvPr>
          <p:cNvSpPr>
            <a:spLocks noGrp="1"/>
          </p:cNvSpPr>
          <p:nvPr>
            <p:ph type="title"/>
          </p:nvPr>
        </p:nvSpPr>
        <p:spPr>
          <a:xfrm>
            <a:off x="630936" y="639520"/>
            <a:ext cx="3429000" cy="1719072"/>
          </a:xfrm>
        </p:spPr>
        <p:txBody>
          <a:bodyPr anchor="b">
            <a:normAutofit/>
          </a:bodyPr>
          <a:lstStyle/>
          <a:p>
            <a:r>
              <a:rPr lang="en-US" sz="5400" dirty="0">
                <a:latin typeface="ADLaM Display" panose="02010000000000000000" pitchFamily="2" charset="0"/>
                <a:ea typeface="ADLaM Display" panose="02010000000000000000" pitchFamily="2" charset="0"/>
                <a:cs typeface="ADLaM Display" panose="02010000000000000000" pitchFamily="2" charset="0"/>
              </a:rPr>
              <a:t>Step XVII</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6C633591-88D0-1AD4-45BE-A52509E5B808}"/>
              </a:ext>
            </a:extLst>
          </p:cNvPr>
          <p:cNvSpPr>
            <a:spLocks noGrp="1"/>
          </p:cNvSpPr>
          <p:nvPr>
            <p:ph idx="1"/>
          </p:nvPr>
        </p:nvSpPr>
        <p:spPr>
          <a:xfrm>
            <a:off x="630936" y="2807208"/>
            <a:ext cx="3429000" cy="3410712"/>
          </a:xfrm>
        </p:spPr>
        <p:txBody>
          <a:bodyPr anchor="t">
            <a:normAutofit/>
          </a:bodyPr>
          <a:lstStyle/>
          <a:p>
            <a:r>
              <a:rPr lang="en-US" sz="2200" dirty="0"/>
              <a:t>Go through every dispenser and fill it up!</a:t>
            </a:r>
          </a:p>
          <a:p>
            <a:r>
              <a:rPr lang="en-US" sz="2200" dirty="0"/>
              <a:t>Tip: if you middle click (press in the scroll wheel), you can get a stack of whatever item you had selected put into your hand!</a:t>
            </a:r>
          </a:p>
        </p:txBody>
      </p:sp>
      <p:pic>
        <p:nvPicPr>
          <p:cNvPr id="5" name="Content Placeholder 4" descr="A screenshot of a video game&#10;&#10;Description automatically generated">
            <a:extLst>
              <a:ext uri="{FF2B5EF4-FFF2-40B4-BE49-F238E27FC236}">
                <a16:creationId xmlns:a16="http://schemas.microsoft.com/office/drawing/2014/main" id="{6075B91C-C538-5774-1D95-E658CD839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83254"/>
            <a:ext cx="6903720" cy="5091492"/>
          </a:xfrm>
          <a:prstGeom prst="rect">
            <a:avLst/>
          </a:prstGeom>
        </p:spPr>
      </p:pic>
    </p:spTree>
    <p:extLst>
      <p:ext uri="{BB962C8B-B14F-4D97-AF65-F5344CB8AC3E}">
        <p14:creationId xmlns:p14="http://schemas.microsoft.com/office/powerpoint/2010/main" val="369449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51FD-1D69-C501-07B9-AE665C03F95D}"/>
              </a:ext>
            </a:extLst>
          </p:cNvPr>
          <p:cNvSpPr>
            <a:spLocks noGrp="1"/>
          </p:cNvSpPr>
          <p:nvPr>
            <p:ph type="title"/>
          </p:nvPr>
        </p:nvSpPr>
        <p:spPr>
          <a:xfrm>
            <a:off x="4450556" y="3871721"/>
            <a:ext cx="3290887" cy="2452687"/>
          </a:xfrm>
        </p:spPr>
        <p:txBody>
          <a:bodyPr anchor="ctr">
            <a:normAutofit/>
          </a:bodyPr>
          <a:lstStyle/>
          <a:p>
            <a:r>
              <a:rPr lang="en-US" sz="3600" dirty="0">
                <a:latin typeface="ADLaM Display" panose="02010000000000000000" pitchFamily="2" charset="0"/>
                <a:ea typeface="ADLaM Display" panose="02010000000000000000" pitchFamily="2" charset="0"/>
                <a:cs typeface="ADLaM Display" panose="02010000000000000000" pitchFamily="2" charset="0"/>
              </a:rPr>
              <a:t>Congrats!</a:t>
            </a:r>
          </a:p>
        </p:txBody>
      </p:sp>
      <p:pic>
        <p:nvPicPr>
          <p:cNvPr id="5" name="Content Placeholder 4" descr="A video game screen with a smoke stack&#10;&#10;Description automatically generated with medium confidence">
            <a:extLst>
              <a:ext uri="{FF2B5EF4-FFF2-40B4-BE49-F238E27FC236}">
                <a16:creationId xmlns:a16="http://schemas.microsoft.com/office/drawing/2014/main" id="{3DAF692F-8332-C5F4-7D03-277982F0BB22}"/>
              </a:ext>
            </a:extLst>
          </p:cNvPr>
          <p:cNvPicPr>
            <a:picLocks noChangeAspect="1"/>
          </p:cNvPicPr>
          <p:nvPr/>
        </p:nvPicPr>
        <p:blipFill rotWithShape="1">
          <a:blip r:embed="rId2">
            <a:extLst>
              <a:ext uri="{28A0092B-C50C-407E-A947-70E740481C1C}">
                <a14:useLocalDpi xmlns:a14="http://schemas.microsoft.com/office/drawing/2010/main" val="0"/>
              </a:ext>
            </a:extLst>
          </a:blip>
          <a:srcRect t="4722" b="1073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117648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Arc 5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Title 1">
            <a:extLst>
              <a:ext uri="{FF2B5EF4-FFF2-40B4-BE49-F238E27FC236}">
                <a16:creationId xmlns:a16="http://schemas.microsoft.com/office/drawing/2014/main" id="{CC152480-2E42-2462-6DF8-D97B44EA08E7}"/>
              </a:ext>
            </a:extLst>
          </p:cNvPr>
          <p:cNvSpPr>
            <a:spLocks noGrp="1"/>
          </p:cNvSpPr>
          <p:nvPr>
            <p:ph type="title"/>
          </p:nvPr>
        </p:nvSpPr>
        <p:spPr>
          <a:xfrm>
            <a:off x="5894962" y="479493"/>
            <a:ext cx="5458838" cy="1325563"/>
          </a:xfrm>
        </p:spPr>
        <p:txBody>
          <a:bodyP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Step I</a:t>
            </a:r>
          </a:p>
        </p:txBody>
      </p:sp>
      <p:sp>
        <p:nvSpPr>
          <p:cNvPr id="57" name="Freeform: Shape 5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01BD2461-D34A-CA81-E8C8-AD00BCAFBA3F}"/>
              </a:ext>
            </a:extLst>
          </p:cNvPr>
          <p:cNvPicPr>
            <a:picLocks noChangeAspect="1"/>
          </p:cNvPicPr>
          <p:nvPr/>
        </p:nvPicPr>
        <p:blipFill rotWithShape="1">
          <a:blip r:embed="rId2">
            <a:extLst>
              <a:ext uri="{28A0092B-C50C-407E-A947-70E740481C1C}">
                <a14:useLocalDpi xmlns:a14="http://schemas.microsoft.com/office/drawing/2010/main" val="0"/>
              </a:ext>
            </a:extLst>
          </a:blip>
          <a:srcRect l="18242" r="26267"/>
          <a:stretch/>
        </p:blipFill>
        <p:spPr>
          <a:xfrm>
            <a:off x="703182" y="653725"/>
            <a:ext cx="4777381" cy="53808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8" name="Content Placeholder 8">
            <a:extLst>
              <a:ext uri="{FF2B5EF4-FFF2-40B4-BE49-F238E27FC236}">
                <a16:creationId xmlns:a16="http://schemas.microsoft.com/office/drawing/2014/main" id="{2AF0580E-7A27-D934-1DB3-B1F71133D6D3}"/>
              </a:ext>
            </a:extLst>
          </p:cNvPr>
          <p:cNvSpPr>
            <a:spLocks noGrp="1"/>
          </p:cNvSpPr>
          <p:nvPr>
            <p:ph idx="1"/>
          </p:nvPr>
        </p:nvSpPr>
        <p:spPr>
          <a:xfrm>
            <a:off x="5894962" y="1984443"/>
            <a:ext cx="5458838" cy="4192520"/>
          </a:xfrm>
        </p:spPr>
        <p:txBody>
          <a:bodyPr>
            <a:normAutofit/>
          </a:bodyPr>
          <a:lstStyle/>
          <a:p>
            <a:r>
              <a:rPr lang="en-US" dirty="0"/>
              <a:t>Put 10 Obsidian in a line</a:t>
            </a:r>
          </a:p>
        </p:txBody>
      </p:sp>
    </p:spTree>
    <p:extLst>
      <p:ext uri="{BB962C8B-B14F-4D97-AF65-F5344CB8AC3E}">
        <p14:creationId xmlns:p14="http://schemas.microsoft.com/office/powerpoint/2010/main" val="192148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FD7D-C9CA-D57C-8CBA-D14AEEA10D76}"/>
              </a:ext>
            </a:extLst>
          </p:cNvPr>
          <p:cNvSpPr>
            <a:spLocks noGrp="1"/>
          </p:cNvSpPr>
          <p:nvPr>
            <p:ph type="title"/>
          </p:nvPr>
        </p:nvSpPr>
        <p:spPr>
          <a:xfrm>
            <a:off x="481013" y="3752849"/>
            <a:ext cx="3290887" cy="2452687"/>
          </a:xfrm>
        </p:spPr>
        <p:txBody>
          <a:bodyPr anchor="ctr">
            <a:normAutofit/>
          </a:bodyPr>
          <a:lstStyle/>
          <a:p>
            <a:r>
              <a:rPr lang="en-US" sz="3600" dirty="0">
                <a:latin typeface="ADLaM Display" panose="02010000000000000000" pitchFamily="2" charset="0"/>
                <a:ea typeface="ADLaM Display" panose="02010000000000000000" pitchFamily="2" charset="0"/>
                <a:cs typeface="ADLaM Display" panose="02010000000000000000" pitchFamily="2" charset="0"/>
              </a:rPr>
              <a:t>Step II</a:t>
            </a:r>
          </a:p>
        </p:txBody>
      </p:sp>
      <p:pic>
        <p:nvPicPr>
          <p:cNvPr id="7" name="Content Placeholder 6" descr="A video game of a black rectangular object with pink squares&#10;&#10;Description automatically generated">
            <a:extLst>
              <a:ext uri="{FF2B5EF4-FFF2-40B4-BE49-F238E27FC236}">
                <a16:creationId xmlns:a16="http://schemas.microsoft.com/office/drawing/2014/main" id="{36A9228C-47EF-016E-3A48-8DFDBC54801B}"/>
              </a:ext>
            </a:extLst>
          </p:cNvPr>
          <p:cNvPicPr>
            <a:picLocks noChangeAspect="1"/>
          </p:cNvPicPr>
          <p:nvPr/>
        </p:nvPicPr>
        <p:blipFill rotWithShape="1">
          <a:blip r:embed="rId2">
            <a:extLst>
              <a:ext uri="{28A0092B-C50C-407E-A947-70E740481C1C}">
                <a14:useLocalDpi xmlns:a14="http://schemas.microsoft.com/office/drawing/2010/main" val="0"/>
              </a:ext>
            </a:extLst>
          </a:blip>
          <a:srcRect t="15779" b="2512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Content Placeholder 10">
            <a:extLst>
              <a:ext uri="{FF2B5EF4-FFF2-40B4-BE49-F238E27FC236}">
                <a16:creationId xmlns:a16="http://schemas.microsoft.com/office/drawing/2014/main" id="{6630B726-AF1B-9106-C398-C3FE272A8763}"/>
              </a:ext>
            </a:extLst>
          </p:cNvPr>
          <p:cNvSpPr>
            <a:spLocks noGrp="1"/>
          </p:cNvSpPr>
          <p:nvPr>
            <p:ph idx="1"/>
          </p:nvPr>
        </p:nvSpPr>
        <p:spPr>
          <a:xfrm>
            <a:off x="4223982" y="3752850"/>
            <a:ext cx="7485413" cy="2452687"/>
          </a:xfrm>
        </p:spPr>
        <p:txBody>
          <a:bodyPr anchor="ctr">
            <a:normAutofit/>
          </a:bodyPr>
          <a:lstStyle/>
          <a:p>
            <a:r>
              <a:rPr lang="en-US" sz="1800" dirty="0"/>
              <a:t>Put obsidian in a ring above the first line, leaving the front side uncovered</a:t>
            </a:r>
          </a:p>
        </p:txBody>
      </p:sp>
    </p:spTree>
    <p:extLst>
      <p:ext uri="{BB962C8B-B14F-4D97-AF65-F5344CB8AC3E}">
        <p14:creationId xmlns:p14="http://schemas.microsoft.com/office/powerpoint/2010/main" val="38927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27589901-DDA9-BF90-EDD9-D5FB77064B49}"/>
              </a:ext>
            </a:extLst>
          </p:cNvPr>
          <p:cNvPicPr>
            <a:picLocks noChangeAspect="1"/>
          </p:cNvPicPr>
          <p:nvPr/>
        </p:nvPicPr>
        <p:blipFill rotWithShape="1">
          <a:blip r:embed="rId2">
            <a:extLst>
              <a:ext uri="{28A0092B-C50C-407E-A947-70E740481C1C}">
                <a14:useLocalDpi xmlns:a14="http://schemas.microsoft.com/office/drawing/2010/main" val="0"/>
              </a:ext>
            </a:extLst>
          </a:blip>
          <a:srcRect l="6057" r="8769" b="-3"/>
          <a:stretch/>
        </p:blipFill>
        <p:spPr>
          <a:xfrm>
            <a:off x="621675" y="623275"/>
            <a:ext cx="5474323" cy="5607882"/>
          </a:xfrm>
          <a:prstGeom prst="rect">
            <a:avLst/>
          </a:prstGeom>
        </p:spPr>
      </p:pic>
      <p:sp>
        <p:nvSpPr>
          <p:cNvPr id="14"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D8AA1-0FC7-BB26-7D14-DC182683B36E}"/>
              </a:ext>
            </a:extLst>
          </p:cNvPr>
          <p:cNvSpPr>
            <a:spLocks noGrp="1"/>
          </p:cNvSpPr>
          <p:nvPr>
            <p:ph type="title"/>
          </p:nvPr>
        </p:nvSpPr>
        <p:spPr>
          <a:xfrm>
            <a:off x="6889833" y="1188637"/>
            <a:ext cx="4218138" cy="1597228"/>
          </a:xfrm>
        </p:spPr>
        <p:txBody>
          <a:bodyPr>
            <a:normAutofit/>
          </a:bodyPr>
          <a:lstStyle/>
          <a:p>
            <a:r>
              <a:rPr lang="en-US" sz="5400">
                <a:latin typeface="ADLaM Display" panose="02010000000000000000" pitchFamily="2" charset="0"/>
                <a:ea typeface="ADLaM Display" panose="02010000000000000000" pitchFamily="2" charset="0"/>
                <a:cs typeface="ADLaM Display" panose="02010000000000000000" pitchFamily="2" charset="0"/>
              </a:rPr>
              <a:t>Step III</a:t>
            </a:r>
          </a:p>
        </p:txBody>
      </p:sp>
      <p:sp>
        <p:nvSpPr>
          <p:cNvPr id="9" name="Content Placeholder 8">
            <a:extLst>
              <a:ext uri="{FF2B5EF4-FFF2-40B4-BE49-F238E27FC236}">
                <a16:creationId xmlns:a16="http://schemas.microsoft.com/office/drawing/2014/main" id="{CE5D747B-F5FD-9719-1DD9-68252D1315AB}"/>
              </a:ext>
            </a:extLst>
          </p:cNvPr>
          <p:cNvSpPr>
            <a:spLocks noGrp="1"/>
          </p:cNvSpPr>
          <p:nvPr>
            <p:ph idx="1"/>
          </p:nvPr>
        </p:nvSpPr>
        <p:spPr>
          <a:xfrm>
            <a:off x="6889831" y="2998277"/>
            <a:ext cx="3917505" cy="2949941"/>
          </a:xfrm>
        </p:spPr>
        <p:txBody>
          <a:bodyPr anchor="t">
            <a:normAutofit/>
          </a:bodyPr>
          <a:lstStyle/>
          <a:p>
            <a:r>
              <a:rPr lang="en-US" sz="2000" dirty="0"/>
              <a:t>On the side with the obsidian, add dispensers on the end and the four obsidian blocks on each side.</a:t>
            </a:r>
          </a:p>
          <a:p>
            <a:r>
              <a:rPr lang="en-US" sz="2000" dirty="0"/>
              <a:t>Repeat until each stack of dispensers are 5 tall</a:t>
            </a:r>
          </a:p>
          <a:p>
            <a:r>
              <a:rPr lang="en-US" sz="2000" dirty="0"/>
              <a:t>Make sure the dispensers are facing inwards, towards the obsidian!!</a:t>
            </a:r>
          </a:p>
        </p:txBody>
      </p:sp>
      <p:cxnSp>
        <p:nvCxnSpPr>
          <p:cNvPr id="7" name="Straight Connector 6">
            <a:extLst>
              <a:ext uri="{FF2B5EF4-FFF2-40B4-BE49-F238E27FC236}">
                <a16:creationId xmlns:a16="http://schemas.microsoft.com/office/drawing/2014/main" id="{A114569B-C735-6A7E-8DFE-5099B69A9658}"/>
              </a:ext>
            </a:extLst>
          </p:cNvPr>
          <p:cNvCxnSpPr/>
          <p:nvPr/>
        </p:nvCxnSpPr>
        <p:spPr>
          <a:xfrm>
            <a:off x="1828800" y="4221018"/>
            <a:ext cx="1191491" cy="34174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04B8978-C4DA-536A-3F9B-2F09B1327119}"/>
              </a:ext>
            </a:extLst>
          </p:cNvPr>
          <p:cNvSpPr txBox="1"/>
          <p:nvPr/>
        </p:nvSpPr>
        <p:spPr>
          <a:xfrm rot="1039316">
            <a:off x="721279" y="5340096"/>
            <a:ext cx="3950825" cy="369332"/>
          </a:xfrm>
          <a:prstGeom prst="rect">
            <a:avLst/>
          </a:prstGeom>
          <a:noFill/>
        </p:spPr>
        <p:txBody>
          <a:bodyPr wrap="none" rtlCol="0">
            <a:spAutoFit/>
          </a:bodyPr>
          <a:lstStyle/>
          <a:p>
            <a:r>
              <a:rPr lang="en-US" dirty="0"/>
              <a:t>Don’t forget to add them here as well!!</a:t>
            </a:r>
          </a:p>
        </p:txBody>
      </p:sp>
      <p:cxnSp>
        <p:nvCxnSpPr>
          <p:cNvPr id="11" name="Straight Arrow Connector 10">
            <a:extLst>
              <a:ext uri="{FF2B5EF4-FFF2-40B4-BE49-F238E27FC236}">
                <a16:creationId xmlns:a16="http://schemas.microsoft.com/office/drawing/2014/main" id="{92F6CB24-DBE7-AA5C-B98B-C24B22DC9587}"/>
              </a:ext>
            </a:extLst>
          </p:cNvPr>
          <p:cNvCxnSpPr/>
          <p:nvPr/>
        </p:nvCxnSpPr>
        <p:spPr>
          <a:xfrm flipV="1">
            <a:off x="2258568" y="4562764"/>
            <a:ext cx="165977" cy="658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070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FA9139-FA64-A6D8-338D-BB6EE6DC1C6C}"/>
              </a:ext>
            </a:extLst>
          </p:cNvPr>
          <p:cNvSpPr>
            <a:spLocks noGrp="1"/>
          </p:cNvSpPr>
          <p:nvPr>
            <p:ph type="title"/>
          </p:nvPr>
        </p:nvSpPr>
        <p:spPr>
          <a:xfrm>
            <a:off x="5894962" y="479493"/>
            <a:ext cx="5458838" cy="1325563"/>
          </a:xfrm>
        </p:spPr>
        <p:txBody>
          <a:bodyP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Step IV</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video game screen shot&#10;&#10;Description automatically generated">
            <a:extLst>
              <a:ext uri="{FF2B5EF4-FFF2-40B4-BE49-F238E27FC236}">
                <a16:creationId xmlns:a16="http://schemas.microsoft.com/office/drawing/2014/main" id="{19469AAF-4B4A-764A-A7F2-85143A399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246" y="511293"/>
            <a:ext cx="2351253"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Content Placeholder 8">
            <a:extLst>
              <a:ext uri="{FF2B5EF4-FFF2-40B4-BE49-F238E27FC236}">
                <a16:creationId xmlns:a16="http://schemas.microsoft.com/office/drawing/2014/main" id="{69494CB8-34A4-F315-2909-555250B143AF}"/>
              </a:ext>
            </a:extLst>
          </p:cNvPr>
          <p:cNvSpPr>
            <a:spLocks noGrp="1"/>
          </p:cNvSpPr>
          <p:nvPr>
            <p:ph idx="1"/>
          </p:nvPr>
        </p:nvSpPr>
        <p:spPr>
          <a:xfrm>
            <a:off x="5894962" y="1984443"/>
            <a:ext cx="5458838" cy="4192520"/>
          </a:xfrm>
        </p:spPr>
        <p:txBody>
          <a:bodyPr>
            <a:normAutofit/>
          </a:bodyPr>
          <a:lstStyle/>
          <a:p>
            <a:r>
              <a:rPr lang="en-US" sz="2000" dirty="0"/>
              <a:t>Put a bucket of water at the end of the obsidian tunnel, on the side without an opening.</a:t>
            </a:r>
          </a:p>
        </p:txBody>
      </p:sp>
    </p:spTree>
    <p:extLst>
      <p:ext uri="{BB962C8B-B14F-4D97-AF65-F5344CB8AC3E}">
        <p14:creationId xmlns:p14="http://schemas.microsoft.com/office/powerpoint/2010/main" val="197660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6A8B1-4602-5CA9-2DC7-D25D48B5E812}"/>
              </a:ext>
            </a:extLst>
          </p:cNvPr>
          <p:cNvSpPr>
            <a:spLocks noGrp="1"/>
          </p:cNvSpPr>
          <p:nvPr>
            <p:ph type="title"/>
          </p:nvPr>
        </p:nvSpPr>
        <p:spPr>
          <a:xfrm>
            <a:off x="640080" y="1217026"/>
            <a:ext cx="4368602" cy="1097031"/>
          </a:xfrm>
        </p:spPr>
        <p:txBody>
          <a:bodyPr anchor="b">
            <a:normAutofit/>
          </a:bodyPr>
          <a:lstStyle/>
          <a:p>
            <a:r>
              <a:rPr lang="en-US" sz="5400" dirty="0">
                <a:latin typeface="ADLaM Display" panose="02010000000000000000" pitchFamily="2" charset="0"/>
                <a:ea typeface="ADLaM Display" panose="02010000000000000000" pitchFamily="2" charset="0"/>
                <a:cs typeface="ADLaM Display" panose="02010000000000000000" pitchFamily="2" charset="0"/>
              </a:rPr>
              <a:t>Step V</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7F949EF-54FC-E711-075C-9B381B016EC6}"/>
              </a:ext>
            </a:extLst>
          </p:cNvPr>
          <p:cNvSpPr>
            <a:spLocks noGrp="1"/>
          </p:cNvSpPr>
          <p:nvPr>
            <p:ph idx="1"/>
          </p:nvPr>
        </p:nvSpPr>
        <p:spPr>
          <a:xfrm>
            <a:off x="640080" y="2883610"/>
            <a:ext cx="4243589" cy="3320668"/>
          </a:xfrm>
        </p:spPr>
        <p:txBody>
          <a:bodyPr>
            <a:normAutofit/>
          </a:bodyPr>
          <a:lstStyle/>
          <a:p>
            <a:r>
              <a:rPr lang="en-US" sz="2200" dirty="0"/>
              <a:t>Add 4 dispensers </a:t>
            </a:r>
            <a:r>
              <a:rPr lang="en-US" sz="2200" b="1" dirty="0"/>
              <a:t>facing downward</a:t>
            </a:r>
            <a:r>
              <a:rPr lang="en-US" sz="2200" dirty="0"/>
              <a:t> as such to the top of the dispenser pile</a:t>
            </a:r>
          </a:p>
        </p:txBody>
      </p:sp>
      <p:pic>
        <p:nvPicPr>
          <p:cNvPr id="5" name="Content Placeholder 4" descr="A video game of a building&#10;&#10;Description automatically generated">
            <a:extLst>
              <a:ext uri="{FF2B5EF4-FFF2-40B4-BE49-F238E27FC236}">
                <a16:creationId xmlns:a16="http://schemas.microsoft.com/office/drawing/2014/main" id="{2B797004-6AE8-9C25-82C8-9B00B0B3F88B}"/>
              </a:ext>
            </a:extLst>
          </p:cNvPr>
          <p:cNvPicPr>
            <a:picLocks noChangeAspect="1"/>
          </p:cNvPicPr>
          <p:nvPr/>
        </p:nvPicPr>
        <p:blipFill rotWithShape="1">
          <a:blip r:embed="rId2">
            <a:extLst>
              <a:ext uri="{28A0092B-C50C-407E-A947-70E740481C1C}">
                <a14:useLocalDpi xmlns:a14="http://schemas.microsoft.com/office/drawing/2010/main" val="0"/>
              </a:ext>
            </a:extLst>
          </a:blip>
          <a:srcRect r="1" b="583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8132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B8F76-1134-909C-FBB5-1D39E1BC60B7}"/>
              </a:ext>
            </a:extLst>
          </p:cNvPr>
          <p:cNvSpPr>
            <a:spLocks noGrp="1"/>
          </p:cNvSpPr>
          <p:nvPr>
            <p:ph type="title"/>
          </p:nvPr>
        </p:nvSpPr>
        <p:spPr>
          <a:xfrm>
            <a:off x="841247" y="978619"/>
            <a:ext cx="3410712" cy="1106424"/>
          </a:xfrm>
        </p:spPr>
        <p:txBody>
          <a:bodyPr>
            <a:normAutofit/>
          </a:bodyP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Step VI</a:t>
            </a:r>
          </a:p>
        </p:txBody>
      </p:sp>
      <p:sp>
        <p:nvSpPr>
          <p:cNvPr id="1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6DB36175-D8F1-83FB-6937-E4B29F0631C9}"/>
              </a:ext>
            </a:extLst>
          </p:cNvPr>
          <p:cNvSpPr>
            <a:spLocks noGrp="1"/>
          </p:cNvSpPr>
          <p:nvPr>
            <p:ph idx="1"/>
          </p:nvPr>
        </p:nvSpPr>
        <p:spPr>
          <a:xfrm>
            <a:off x="841247" y="2359152"/>
            <a:ext cx="3410712" cy="3425043"/>
          </a:xfrm>
        </p:spPr>
        <p:txBody>
          <a:bodyPr>
            <a:normAutofit/>
          </a:bodyPr>
          <a:lstStyle/>
          <a:p>
            <a:r>
              <a:rPr lang="en-US" sz="1700" dirty="0"/>
              <a:t>Add the Obsidian, Redstone, and Button(any kind, your choice) to the top of the cannon</a:t>
            </a:r>
          </a:p>
        </p:txBody>
      </p:sp>
      <p:pic>
        <p:nvPicPr>
          <p:cNvPr id="5" name="Content Placeholder 4" descr="A pixelated building with red spots&#10;&#10;Description automatically generated with medium confidence">
            <a:extLst>
              <a:ext uri="{FF2B5EF4-FFF2-40B4-BE49-F238E27FC236}">
                <a16:creationId xmlns:a16="http://schemas.microsoft.com/office/drawing/2014/main" id="{F76DE815-8064-ED2C-D61A-116EECC9DB07}"/>
              </a:ext>
            </a:extLst>
          </p:cNvPr>
          <p:cNvPicPr>
            <a:picLocks noChangeAspect="1"/>
          </p:cNvPicPr>
          <p:nvPr/>
        </p:nvPicPr>
        <p:blipFill rotWithShape="1">
          <a:blip r:embed="rId2">
            <a:extLst>
              <a:ext uri="{28A0092B-C50C-407E-A947-70E740481C1C}">
                <a14:useLocalDpi xmlns:a14="http://schemas.microsoft.com/office/drawing/2010/main" val="0"/>
              </a:ext>
            </a:extLst>
          </a:blip>
          <a:srcRect l="4597"/>
          <a:stretch/>
        </p:blipFill>
        <p:spPr>
          <a:xfrm>
            <a:off x="5124450" y="634382"/>
            <a:ext cx="6657213" cy="5495162"/>
          </a:xfrm>
          <a:prstGeom prst="rect">
            <a:avLst/>
          </a:prstGeom>
        </p:spPr>
      </p:pic>
    </p:spTree>
    <p:extLst>
      <p:ext uri="{BB962C8B-B14F-4D97-AF65-F5344CB8AC3E}">
        <p14:creationId xmlns:p14="http://schemas.microsoft.com/office/powerpoint/2010/main" val="272087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8B4DF-A8AD-1B62-36DC-802FBB2EEABE}"/>
              </a:ext>
            </a:extLst>
          </p:cNvPr>
          <p:cNvSpPr>
            <a:spLocks noGrp="1"/>
          </p:cNvSpPr>
          <p:nvPr>
            <p:ph type="title"/>
          </p:nvPr>
        </p:nvSpPr>
        <p:spPr>
          <a:xfrm>
            <a:off x="640080" y="4419600"/>
            <a:ext cx="10908792" cy="1203960"/>
          </a:xfrm>
        </p:spPr>
        <p:txBody>
          <a:bodyPr vert="horz" lIns="91440" tIns="45720" rIns="91440" bIns="45720" rtlCol="0" anchor="ctr">
            <a:normAutofit/>
          </a:bodyPr>
          <a:lstStyle/>
          <a:p>
            <a:pPr algn="ctr"/>
            <a:r>
              <a:rPr lang="en-US" sz="6600" kern="12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Step VII</a:t>
            </a:r>
          </a:p>
        </p:txBody>
      </p:sp>
      <p:sp>
        <p:nvSpPr>
          <p:cNvPr id="9" name="Content Placeholder 8">
            <a:extLst>
              <a:ext uri="{FF2B5EF4-FFF2-40B4-BE49-F238E27FC236}">
                <a16:creationId xmlns:a16="http://schemas.microsoft.com/office/drawing/2014/main" id="{69119D3D-8B7C-9FD0-6E32-F1A2CCF58A73}"/>
              </a:ext>
            </a:extLst>
          </p:cNvPr>
          <p:cNvSpPr>
            <a:spLocks noGrp="1"/>
          </p:cNvSpPr>
          <p:nvPr>
            <p:ph idx="1"/>
          </p:nvPr>
        </p:nvSpPr>
        <p:spPr>
          <a:xfrm>
            <a:off x="640080" y="5669280"/>
            <a:ext cx="10908792" cy="548640"/>
          </a:xfrm>
        </p:spPr>
        <p:txBody>
          <a:bodyPr vert="horz" lIns="91440" tIns="45720" rIns="91440" bIns="45720" rtlCol="0" anchor="ctr">
            <a:normAutofit/>
          </a:bodyPr>
          <a:lstStyle/>
          <a:p>
            <a:pPr marL="0" indent="0" algn="ctr">
              <a:buNone/>
            </a:pPr>
            <a:r>
              <a:rPr lang="en-US" sz="2400" kern="1200" dirty="0">
                <a:solidFill>
                  <a:schemeClr val="tx1"/>
                </a:solidFill>
                <a:latin typeface="+mn-lt"/>
                <a:ea typeface="+mn-ea"/>
                <a:cs typeface="+mn-cs"/>
              </a:rPr>
              <a:t>Place the Obsidian and Redstone as shown, don’t forget the repeater</a:t>
            </a:r>
          </a:p>
        </p:txBody>
      </p:sp>
      <p:pic>
        <p:nvPicPr>
          <p:cNvPr id="5" name="Content Placeholder 4" descr="A screenshot of a video game&#10;&#10;Description automatically generated">
            <a:extLst>
              <a:ext uri="{FF2B5EF4-FFF2-40B4-BE49-F238E27FC236}">
                <a16:creationId xmlns:a16="http://schemas.microsoft.com/office/drawing/2014/main" id="{FD069539-2D61-E82C-1427-AD51B050D860}"/>
              </a:ext>
            </a:extLst>
          </p:cNvPr>
          <p:cNvPicPr>
            <a:picLocks noChangeAspect="1"/>
          </p:cNvPicPr>
          <p:nvPr/>
        </p:nvPicPr>
        <p:blipFill rotWithShape="1">
          <a:blip r:embed="rId2">
            <a:extLst>
              <a:ext uri="{28A0092B-C50C-407E-A947-70E740481C1C}">
                <a14:useLocalDpi xmlns:a14="http://schemas.microsoft.com/office/drawing/2010/main" val="0"/>
              </a:ext>
            </a:extLst>
          </a:blip>
          <a:srcRect t="5304" b="109"/>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0" name="Picture 9" descr="A screenshot of a video game&#10;&#10;Description automatically generated">
            <a:extLst>
              <a:ext uri="{FF2B5EF4-FFF2-40B4-BE49-F238E27FC236}">
                <a16:creationId xmlns:a16="http://schemas.microsoft.com/office/drawing/2014/main" id="{F38A5504-B835-3A36-06BF-1449D2D8B36A}"/>
              </a:ext>
            </a:extLst>
          </p:cNvPr>
          <p:cNvPicPr>
            <a:picLocks noChangeAspect="1"/>
          </p:cNvPicPr>
          <p:nvPr/>
        </p:nvPicPr>
        <p:blipFill rotWithShape="1">
          <a:blip r:embed="rId3">
            <a:extLst>
              <a:ext uri="{28A0092B-C50C-407E-A947-70E740481C1C}">
                <a14:useLocalDpi xmlns:a14="http://schemas.microsoft.com/office/drawing/2010/main" val="0"/>
              </a:ext>
            </a:extLst>
          </a:blip>
          <a:srcRect t="7261" r="-3" b="15884"/>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53"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6D45D6E-27F6-2C5A-2A2C-D7E87AF5ACD9}"/>
              </a:ext>
            </a:extLst>
          </p:cNvPr>
          <p:cNvCxnSpPr/>
          <p:nvPr/>
        </p:nvCxnSpPr>
        <p:spPr>
          <a:xfrm flipV="1">
            <a:off x="3081528" y="2743200"/>
            <a:ext cx="5166360" cy="338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690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8772AA46-8EA4-A275-62A4-6EC549F6F4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110" b="-1"/>
          <a:stretch/>
        </p:blipFill>
        <p:spPr>
          <a:xfrm>
            <a:off x="20" y="0"/>
            <a:ext cx="12191980" cy="6866290"/>
          </a:xfrm>
          <a:prstGeom prst="rect">
            <a:avLst/>
          </a:prstGeom>
        </p:spPr>
      </p:pic>
      <p:sp>
        <p:nvSpPr>
          <p:cNvPr id="6" name="TextBox 5">
            <a:extLst>
              <a:ext uri="{FF2B5EF4-FFF2-40B4-BE49-F238E27FC236}">
                <a16:creationId xmlns:a16="http://schemas.microsoft.com/office/drawing/2014/main" id="{14CCA4A9-28D0-C35E-5E1F-7A2C6E42DA00}"/>
              </a:ext>
            </a:extLst>
          </p:cNvPr>
          <p:cNvSpPr txBox="1"/>
          <p:nvPr/>
        </p:nvSpPr>
        <p:spPr>
          <a:xfrm>
            <a:off x="314036" y="5948848"/>
            <a:ext cx="1645002" cy="523220"/>
          </a:xfrm>
          <a:prstGeom prst="rect">
            <a:avLst/>
          </a:prstGeom>
          <a:noFill/>
        </p:spPr>
        <p:txBody>
          <a:bodyPr wrap="none" rtlCol="0">
            <a:spAutoFit/>
          </a:bodyP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Step VIII</a:t>
            </a:r>
          </a:p>
        </p:txBody>
      </p:sp>
      <p:sp>
        <p:nvSpPr>
          <p:cNvPr id="7" name="TextBox 6">
            <a:extLst>
              <a:ext uri="{FF2B5EF4-FFF2-40B4-BE49-F238E27FC236}">
                <a16:creationId xmlns:a16="http://schemas.microsoft.com/office/drawing/2014/main" id="{F53A1AA6-8E1E-3960-EF65-223D3ECA6127}"/>
              </a:ext>
            </a:extLst>
          </p:cNvPr>
          <p:cNvSpPr txBox="1"/>
          <p:nvPr/>
        </p:nvSpPr>
        <p:spPr>
          <a:xfrm>
            <a:off x="314036" y="6480368"/>
            <a:ext cx="8440196" cy="369332"/>
          </a:xfrm>
          <a:prstGeom prst="rect">
            <a:avLst/>
          </a:prstGeom>
          <a:noFill/>
        </p:spPr>
        <p:txBody>
          <a:bodyPr wrap="none" rtlCol="0">
            <a:spAutoFit/>
          </a:bodyPr>
          <a:lstStyle/>
          <a:p>
            <a:r>
              <a:rPr lang="en-US" dirty="0"/>
              <a:t>Add a lower ring of Redstone covered Obsidian, as shown. Don’t forget the repeater!</a:t>
            </a:r>
          </a:p>
        </p:txBody>
      </p:sp>
    </p:spTree>
    <p:extLst>
      <p:ext uri="{BB962C8B-B14F-4D97-AF65-F5344CB8AC3E}">
        <p14:creationId xmlns:p14="http://schemas.microsoft.com/office/powerpoint/2010/main" val="40957975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TotalTime>
  <Words>489</Words>
  <Application>Microsoft Office PowerPoint</Application>
  <PresentationFormat>Widescreen</PresentationFormat>
  <Paragraphs>41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ADLaM Display</vt:lpstr>
      <vt:lpstr>Aptos</vt:lpstr>
      <vt:lpstr>Aptos Display</vt:lpstr>
      <vt:lpstr>Arial</vt:lpstr>
      <vt:lpstr>Calibri</vt:lpstr>
      <vt:lpstr>Office Theme</vt:lpstr>
      <vt:lpstr>TNT Cannon</vt:lpstr>
      <vt:lpstr>Step I</vt:lpstr>
      <vt:lpstr>Step II</vt:lpstr>
      <vt:lpstr>Step III</vt:lpstr>
      <vt:lpstr>Step IV</vt:lpstr>
      <vt:lpstr>Step V</vt:lpstr>
      <vt:lpstr>Step VI</vt:lpstr>
      <vt:lpstr>Step VII</vt:lpstr>
      <vt:lpstr>PowerPoint Presentation</vt:lpstr>
      <vt:lpstr>Step IX</vt:lpstr>
      <vt:lpstr>Step X</vt:lpstr>
      <vt:lpstr>Step XI</vt:lpstr>
      <vt:lpstr>Step XII</vt:lpstr>
      <vt:lpstr>Step XIII</vt:lpstr>
      <vt:lpstr>Step XIV</vt:lpstr>
      <vt:lpstr>Step XV</vt:lpstr>
      <vt:lpstr>Step XVI</vt:lpstr>
      <vt:lpstr>Step XVII</vt:lpstr>
      <vt:lpstr>Congrats!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Kael R.</dc:creator>
  <cp:lastModifiedBy>Kael R.</cp:lastModifiedBy>
  <cp:revision>1</cp:revision>
  <dcterms:created xsi:type="dcterms:W3CDTF">2024-07-03T00:37:05Z</dcterms:created>
  <dcterms:modified xsi:type="dcterms:W3CDTF">2024-07-03T03:11:19Z</dcterms:modified>
</cp:coreProperties>
</file>